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p:regular r:id="rId19"/>
      <p:bold r:id="rId20"/>
      <p:italic r:id="rId21"/>
      <p:boldItalic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1" Type="http://schemas.openxmlformats.org/officeDocument/2006/relationships/hyperlink" Target="https://www.nature.com/articles/s41591-020-0844-1#ref-CR10" TargetMode="External"/><Relationship Id="rId10" Type="http://schemas.openxmlformats.org/officeDocument/2006/relationships/hyperlink" Target="https://www.nature.com/articles/s41591-020-0844-1#ref-CR9" TargetMode="External"/><Relationship Id="rId13" Type="http://schemas.openxmlformats.org/officeDocument/2006/relationships/hyperlink" Target="https://www.nature.com/articles/s41591-020-0844-1#Fig1" TargetMode="External"/><Relationship Id="rId12" Type="http://schemas.openxmlformats.org/officeDocument/2006/relationships/hyperlink" Target="https://www.nature.com/articles/s41591-020-0844-1#ref-CR11" TargetMode="External"/><Relationship Id="rId1" Type="http://schemas.openxmlformats.org/officeDocument/2006/relationships/notesMaster" Target="../notesMasters/notesMaster1.xml"/><Relationship Id="rId2" Type="http://schemas.openxmlformats.org/officeDocument/2006/relationships/hyperlink" Target="https://www.nature.com/articles/s41591-020-0844-1#ref-CR1" TargetMode="External"/><Relationship Id="rId3" Type="http://schemas.openxmlformats.org/officeDocument/2006/relationships/hyperlink" Target="https://www.nature.com/articles/s41591-020-0844-1#ref-CR2" TargetMode="External"/><Relationship Id="rId4" Type="http://schemas.openxmlformats.org/officeDocument/2006/relationships/hyperlink" Target="https://www.nature.com/articles/s41591-020-0844-1#ref-CR3" TargetMode="External"/><Relationship Id="rId9" Type="http://schemas.openxmlformats.org/officeDocument/2006/relationships/hyperlink" Target="https://www.nature.com/articles/s41591-020-0844-1#ref-CR8" TargetMode="External"/><Relationship Id="rId14" Type="http://schemas.openxmlformats.org/officeDocument/2006/relationships/hyperlink" Target="https://www.nature.com/articles/s41591-020-0844-1#Fig1" TargetMode="External"/><Relationship Id="rId5" Type="http://schemas.openxmlformats.org/officeDocument/2006/relationships/hyperlink" Target="https://www.nature.com/articles/s41591-020-0844-1#ref-CR4" TargetMode="External"/><Relationship Id="rId6" Type="http://schemas.openxmlformats.org/officeDocument/2006/relationships/hyperlink" Target="https://www.nature.com/articles/s41591-020-0844-1#ref-CR5" TargetMode="External"/><Relationship Id="rId7" Type="http://schemas.openxmlformats.org/officeDocument/2006/relationships/hyperlink" Target="https://www.nature.com/articles/s41591-020-0844-1#ref-CR6" TargetMode="External"/><Relationship Id="rId8" Type="http://schemas.openxmlformats.org/officeDocument/2006/relationships/hyperlink" Target="https://www.nature.com/articles/s41591-020-0844-1#ref-CR7"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8611e51caf_0_5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28611e51caf_0_5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eb980f71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2eb980f71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eb980f71cb_0_6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g2eb980f71cb_0_6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lang="en" sz="1050">
                <a:solidFill>
                  <a:srgbClr val="777777"/>
                </a:solidFill>
                <a:highlight>
                  <a:srgbClr val="FFFFFF"/>
                </a:highlight>
                <a:latin typeface="Roboto"/>
                <a:ea typeface="Roboto"/>
                <a:cs typeface="Roboto"/>
                <a:sym typeface="Roboto"/>
              </a:rPr>
              <a:t>Sample is flash frozen mouse brain: 25 &amp; 37 mg.Target was 5000 nuclei. Recovery is 8,934 for one and 5,068 for the other. I'm guessing these are the initial 2 runs with the new Particle M</a:t>
            </a:r>
            <a:endParaRPr>
              <a:solidFill>
                <a:schemeClr val="dk1"/>
              </a:solidFill>
              <a:latin typeface="Calibri"/>
              <a:ea typeface="Calibri"/>
              <a:cs typeface="Calibri"/>
              <a:sym typeface="Calibri"/>
            </a:endParaRPr>
          </a:p>
          <a:p>
            <a:pPr indent="0" lvl="0" marL="0" rtl="0" algn="l">
              <a:lnSpc>
                <a:spcPct val="100000"/>
              </a:lnSpc>
              <a:spcBef>
                <a:spcPts val="300"/>
              </a:spcBef>
              <a:spcAft>
                <a:spcPts val="0"/>
              </a:spcAft>
              <a:buClr>
                <a:schemeClr val="dk1"/>
              </a:buClr>
              <a:buSzPts val="1100"/>
              <a:buFont typeface="Calibri"/>
              <a:buNone/>
            </a:pPr>
            <a:r>
              <a:t/>
            </a:r>
            <a:endParaRPr b="1" i="1" sz="16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eb980f71cb_0_6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g2eb980f71cb_0_6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Clr>
                <a:schemeClr val="dk1"/>
              </a:buClr>
              <a:buSzPts val="1100"/>
              <a:buFont typeface="Calibri"/>
              <a:buNone/>
            </a:pPr>
            <a:r>
              <a:t/>
            </a:r>
            <a:endParaRPr b="1" i="1" sz="16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f4870c6ec0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f4870c6ec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4000"/>
              </a:lnSpc>
              <a:spcBef>
                <a:spcPts val="0"/>
              </a:spcBef>
              <a:spcAft>
                <a:spcPts val="0"/>
              </a:spcAft>
              <a:buClr>
                <a:schemeClr val="dk1"/>
              </a:buClr>
              <a:buSzPts val="1100"/>
              <a:buFont typeface="Arial"/>
              <a:buNone/>
            </a:pPr>
            <a:r>
              <a:rPr b="1" lang="en" sz="1050">
                <a:solidFill>
                  <a:srgbClr val="222222"/>
                </a:solidFill>
                <a:highlight>
                  <a:schemeClr val="lt1"/>
                </a:highlight>
                <a:latin typeface="Times New Roman"/>
                <a:ea typeface="Times New Roman"/>
                <a:cs typeface="Times New Roman"/>
                <a:sym typeface="Times New Roman"/>
              </a:rPr>
              <a:t>Abstract</a:t>
            </a:r>
            <a:endParaRPr b="1" sz="1050">
              <a:solidFill>
                <a:srgbClr val="222222"/>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050">
                <a:solidFill>
                  <a:srgbClr val="222222"/>
                </a:solidFill>
                <a:highlight>
                  <a:schemeClr val="lt1"/>
                </a:highlight>
                <a:latin typeface="Times New Roman"/>
                <a:ea typeface="Times New Roman"/>
                <a:cs typeface="Times New Roman"/>
                <a:sym typeface="Times New Roman"/>
              </a:rPr>
              <a:t>Single-cell genomics is essential to chart tumor ecosystems. Although single-cell RNA-Seq (scRNA-Seq) profiles RNA from cells dissociated from fresh tumors, single-nucleus RNA-Seq (snRNA-Seq) is needed to profile frozen or hard-to-dissociate tumors. Each requires customization to different tissue and tumor types, posing a barrier to adoption. Here, we have developed a systematic toolbox for profiling fresh and frozen clinical tumor samples using scRNA-Seq and snRNA-Seq, respectively. We analyzed 216,490 cells and nuclei from 40 samples across 23 specimens spanning eight tumor types of varying tissue and sample characteristics. We evaluated protocols by cell and nucleus quality, recovery rate and cellular composition. scRNA-Seq and snRNA-Seq from matched samples recovered the same cell types, but at different proportions. Our work provides guidance for studies in a broad range of tumors, including criteria for testing and selecting methods from the toolbox for other tumors, thus paving the way for charting tumor atlases.</a:t>
            </a:r>
            <a:endParaRPr sz="1050">
              <a:solidFill>
                <a:srgbClr val="222222"/>
              </a:solidFill>
              <a:highlight>
                <a:schemeClr val="lt1"/>
              </a:highlight>
              <a:latin typeface="Times New Roman"/>
              <a:ea typeface="Times New Roman"/>
              <a:cs typeface="Times New Roman"/>
              <a:sym typeface="Times New Roman"/>
            </a:endParaRPr>
          </a:p>
          <a:p>
            <a:pPr indent="0" lvl="0" marL="0" rtl="0" algn="l">
              <a:lnSpc>
                <a:spcPct val="124000"/>
              </a:lnSpc>
              <a:spcBef>
                <a:spcPts val="4800"/>
              </a:spcBef>
              <a:spcAft>
                <a:spcPts val="0"/>
              </a:spcAft>
              <a:buClr>
                <a:schemeClr val="dk1"/>
              </a:buClr>
              <a:buSzPts val="1100"/>
              <a:buFont typeface="Arial"/>
              <a:buNone/>
            </a:pPr>
            <a:r>
              <a:rPr b="1" lang="en" sz="1050">
                <a:solidFill>
                  <a:srgbClr val="222222"/>
                </a:solidFill>
                <a:highlight>
                  <a:schemeClr val="lt1"/>
                </a:highlight>
                <a:latin typeface="Times New Roman"/>
                <a:ea typeface="Times New Roman"/>
                <a:cs typeface="Times New Roman"/>
                <a:sym typeface="Times New Roman"/>
              </a:rPr>
              <a:t>Main</a:t>
            </a:r>
            <a:endParaRPr b="1" sz="1050">
              <a:solidFill>
                <a:srgbClr val="222222"/>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050">
                <a:solidFill>
                  <a:srgbClr val="222222"/>
                </a:solidFill>
                <a:highlight>
                  <a:schemeClr val="lt1"/>
                </a:highlight>
                <a:latin typeface="Times New Roman"/>
                <a:ea typeface="Times New Roman"/>
                <a:cs typeface="Times New Roman"/>
                <a:sym typeface="Times New Roman"/>
              </a:rPr>
              <a:t>Tumors encompass complex cellular ecosystems of malignant and non-malignant cells, whose diversity and interactions affect cancer progression and drug response and resistance. Recent advances in single-cell genomics, especially single-cell RNA-Seq (scRNA-Seq), have transformed our ability to analyze tumors, revealing cell types, states, genetic diversity and interactions in the complex tumor ecosystem</a:t>
            </a:r>
            <a:r>
              <a:rPr lang="en" sz="1050" u="sng">
                <a:solidFill>
                  <a:srgbClr val="006699"/>
                </a:solidFill>
                <a:highlight>
                  <a:schemeClr val="lt1"/>
                </a:highlight>
                <a:latin typeface="Times New Roman"/>
                <a:ea typeface="Times New Roman"/>
                <a:cs typeface="Times New Roman"/>
                <a:sym typeface="Times New Roman"/>
                <a:hlinkClick r:id="rId2">
                  <a:extLst>
                    <a:ext uri="{A12FA001-AC4F-418D-AE19-62706E023703}">
                      <ahyp:hlinkClr val="tx"/>
                    </a:ext>
                  </a:extLst>
                </a:hlinkClick>
              </a:rPr>
              <a:t>1</a:t>
            </a:r>
            <a:r>
              <a:rPr lang="en" sz="1050">
                <a:solidFill>
                  <a:srgbClr val="222222"/>
                </a:solidFill>
                <a:highlight>
                  <a:schemeClr val="lt1"/>
                </a:highlight>
                <a:latin typeface="Times New Roman"/>
                <a:ea typeface="Times New Roman"/>
                <a:cs typeface="Times New Roman"/>
                <a:sym typeface="Times New Roman"/>
              </a:rPr>
              <a:t>,</a:t>
            </a:r>
            <a:r>
              <a:rPr lang="en" sz="1050" u="sng">
                <a:solidFill>
                  <a:srgbClr val="006699"/>
                </a:solidFill>
                <a:highlight>
                  <a:schemeClr val="lt1"/>
                </a:highlight>
                <a:latin typeface="Times New Roman"/>
                <a:ea typeface="Times New Roman"/>
                <a:cs typeface="Times New Roman"/>
                <a:sym typeface="Times New Roman"/>
                <a:hlinkClick r:id="rId3">
                  <a:extLst>
                    <a:ext uri="{A12FA001-AC4F-418D-AE19-62706E023703}">
                      <ahyp:hlinkClr val="tx"/>
                    </a:ext>
                  </a:extLst>
                </a:hlinkClick>
              </a:rPr>
              <a:t>2</a:t>
            </a:r>
            <a:r>
              <a:rPr lang="en" sz="1050">
                <a:solidFill>
                  <a:srgbClr val="222222"/>
                </a:solidFill>
                <a:highlight>
                  <a:schemeClr val="lt1"/>
                </a:highlight>
                <a:latin typeface="Times New Roman"/>
                <a:ea typeface="Times New Roman"/>
                <a:cs typeface="Times New Roman"/>
                <a:sym typeface="Times New Roman"/>
              </a:rPr>
              <a:t>,</a:t>
            </a:r>
            <a:r>
              <a:rPr lang="en" sz="1050" u="sng">
                <a:solidFill>
                  <a:srgbClr val="006699"/>
                </a:solidFill>
                <a:highlight>
                  <a:schemeClr val="lt1"/>
                </a:highlight>
                <a:latin typeface="Times New Roman"/>
                <a:ea typeface="Times New Roman"/>
                <a:cs typeface="Times New Roman"/>
                <a:sym typeface="Times New Roman"/>
                <a:hlinkClick r:id="rId4">
                  <a:extLst>
                    <a:ext uri="{A12FA001-AC4F-418D-AE19-62706E023703}">
                      <ahyp:hlinkClr val="tx"/>
                    </a:ext>
                  </a:extLst>
                </a:hlinkClick>
              </a:rPr>
              <a:t>3</a:t>
            </a:r>
            <a:r>
              <a:rPr lang="en" sz="1050">
                <a:solidFill>
                  <a:srgbClr val="222222"/>
                </a:solidFill>
                <a:highlight>
                  <a:schemeClr val="lt1"/>
                </a:highlight>
                <a:latin typeface="Times New Roman"/>
                <a:ea typeface="Times New Roman"/>
                <a:cs typeface="Times New Roman"/>
                <a:sym typeface="Times New Roman"/>
              </a:rPr>
              <a:t>,</a:t>
            </a:r>
            <a:r>
              <a:rPr lang="en" sz="1050" u="sng">
                <a:solidFill>
                  <a:srgbClr val="006699"/>
                </a:solidFill>
                <a:highlight>
                  <a:schemeClr val="lt1"/>
                </a:highlight>
                <a:latin typeface="Times New Roman"/>
                <a:ea typeface="Times New Roman"/>
                <a:cs typeface="Times New Roman"/>
                <a:sym typeface="Times New Roman"/>
                <a:hlinkClick r:id="rId5">
                  <a:extLst>
                    <a:ext uri="{A12FA001-AC4F-418D-AE19-62706E023703}">
                      <ahyp:hlinkClr val="tx"/>
                    </a:ext>
                  </a:extLst>
                </a:hlinkClick>
              </a:rPr>
              <a:t>4</a:t>
            </a:r>
            <a:r>
              <a:rPr lang="en" sz="1050">
                <a:solidFill>
                  <a:srgbClr val="222222"/>
                </a:solidFill>
                <a:highlight>
                  <a:schemeClr val="lt1"/>
                </a:highlight>
                <a:latin typeface="Times New Roman"/>
                <a:ea typeface="Times New Roman"/>
                <a:cs typeface="Times New Roman"/>
                <a:sym typeface="Times New Roman"/>
              </a:rPr>
              <a:t>,</a:t>
            </a:r>
            <a:r>
              <a:rPr lang="en" sz="1050" u="sng">
                <a:solidFill>
                  <a:srgbClr val="006699"/>
                </a:solidFill>
                <a:highlight>
                  <a:schemeClr val="lt1"/>
                </a:highlight>
                <a:latin typeface="Times New Roman"/>
                <a:ea typeface="Times New Roman"/>
                <a:cs typeface="Times New Roman"/>
                <a:sym typeface="Times New Roman"/>
                <a:hlinkClick r:id="rId6">
                  <a:extLst>
                    <a:ext uri="{A12FA001-AC4F-418D-AE19-62706E023703}">
                      <ahyp:hlinkClr val="tx"/>
                    </a:ext>
                  </a:extLst>
                </a:hlinkClick>
              </a:rPr>
              <a:t>5</a:t>
            </a:r>
            <a:r>
              <a:rPr lang="en" sz="1050">
                <a:solidFill>
                  <a:srgbClr val="222222"/>
                </a:solidFill>
                <a:highlight>
                  <a:schemeClr val="lt1"/>
                </a:highlight>
                <a:latin typeface="Times New Roman"/>
                <a:ea typeface="Times New Roman"/>
                <a:cs typeface="Times New Roman"/>
                <a:sym typeface="Times New Roman"/>
              </a:rPr>
              <a:t>,</a:t>
            </a:r>
            <a:r>
              <a:rPr lang="en" sz="1050" u="sng">
                <a:solidFill>
                  <a:srgbClr val="006699"/>
                </a:solidFill>
                <a:highlight>
                  <a:schemeClr val="lt1"/>
                </a:highlight>
                <a:latin typeface="Times New Roman"/>
                <a:ea typeface="Times New Roman"/>
                <a:cs typeface="Times New Roman"/>
                <a:sym typeface="Times New Roman"/>
                <a:hlinkClick r:id="rId7">
                  <a:extLst>
                    <a:ext uri="{A12FA001-AC4F-418D-AE19-62706E023703}">
                      <ahyp:hlinkClr val="tx"/>
                    </a:ext>
                  </a:extLst>
                </a:hlinkClick>
              </a:rPr>
              <a:t>6</a:t>
            </a:r>
            <a:r>
              <a:rPr lang="en" sz="1050">
                <a:solidFill>
                  <a:srgbClr val="222222"/>
                </a:solidFill>
                <a:highlight>
                  <a:schemeClr val="lt1"/>
                </a:highlight>
                <a:latin typeface="Times New Roman"/>
                <a:ea typeface="Times New Roman"/>
                <a:cs typeface="Times New Roman"/>
                <a:sym typeface="Times New Roman"/>
              </a:rPr>
              <a:t>. Single-cell analysis of tumors is rapidly expanding, including the launch of a Human Tumor Atlas Network (HTAPP) as part of the Cancer Moonshot</a:t>
            </a:r>
            <a:r>
              <a:rPr lang="en" sz="1050" u="sng">
                <a:solidFill>
                  <a:srgbClr val="006699"/>
                </a:solidFill>
                <a:highlight>
                  <a:schemeClr val="lt1"/>
                </a:highlight>
                <a:latin typeface="Times New Roman"/>
                <a:ea typeface="Times New Roman"/>
                <a:cs typeface="Times New Roman"/>
                <a:sym typeface="Times New Roman"/>
                <a:hlinkClick r:id="rId8">
                  <a:extLst>
                    <a:ext uri="{A12FA001-AC4F-418D-AE19-62706E023703}">
                      <ahyp:hlinkClr val="tx"/>
                    </a:ext>
                  </a:extLst>
                </a:hlinkClick>
              </a:rPr>
              <a:t>7</a:t>
            </a:r>
            <a:r>
              <a:rPr lang="en" sz="1050">
                <a:solidFill>
                  <a:srgbClr val="222222"/>
                </a:solidFill>
                <a:highlight>
                  <a:schemeClr val="lt1"/>
                </a:highlight>
                <a:latin typeface="Times New Roman"/>
                <a:ea typeface="Times New Roman"/>
                <a:cs typeface="Times New Roman"/>
                <a:sym typeface="Times New Roman"/>
              </a:rPr>
              <a:t>.</a:t>
            </a:r>
            <a:endParaRPr sz="1050">
              <a:solidFill>
                <a:srgbClr val="222222"/>
              </a:solidFill>
              <a:highlight>
                <a:schemeClr val="lt1"/>
              </a:highlight>
              <a:latin typeface="Times New Roman"/>
              <a:ea typeface="Times New Roman"/>
              <a:cs typeface="Times New Roman"/>
              <a:sym typeface="Times New Roman"/>
            </a:endParaRPr>
          </a:p>
          <a:p>
            <a:pPr indent="0" lvl="0" marL="0" rtl="0" algn="l">
              <a:lnSpc>
                <a:spcPct val="115000"/>
              </a:lnSpc>
              <a:spcBef>
                <a:spcPts val="4800"/>
              </a:spcBef>
              <a:spcAft>
                <a:spcPts val="0"/>
              </a:spcAft>
              <a:buClr>
                <a:schemeClr val="dk1"/>
              </a:buClr>
              <a:buSzPts val="1100"/>
              <a:buFont typeface="Arial"/>
              <a:buNone/>
            </a:pPr>
            <a:r>
              <a:rPr lang="en" sz="1050">
                <a:solidFill>
                  <a:srgbClr val="222222"/>
                </a:solidFill>
                <a:highlight>
                  <a:schemeClr val="lt1"/>
                </a:highlight>
                <a:latin typeface="Times New Roman"/>
                <a:ea typeface="Times New Roman"/>
                <a:cs typeface="Times New Roman"/>
                <a:sym typeface="Times New Roman"/>
              </a:rPr>
              <a:t>Successful scRNA-Seq of clinical tumor specimens poses several challenges. First, it requires quick dissociation tailored to the tumor type, and involves enzymatic digestion, which can lead to loss of sensitive cells or changes in gene expression. Moreover, obtaining fresh tissue is time-sensitive and requires tight coordination between tissue acquisition and processing teams, posing a challenge in clinical settings. Conversely, single-nucleus RNA-Seq (snRNA-Seq) allows profiling of single nuclei isolated from frozen tissues, decoupling tissue acquisition from immediate sample processing. snRNA-Seq can also handle samples that cannot be successfully dissociated even when fresh, due to size or cell fragility</a:t>
            </a:r>
            <a:r>
              <a:rPr lang="en" sz="1050" u="sng">
                <a:solidFill>
                  <a:srgbClr val="006699"/>
                </a:solidFill>
                <a:highlight>
                  <a:schemeClr val="lt1"/>
                </a:highlight>
                <a:latin typeface="Times New Roman"/>
                <a:ea typeface="Times New Roman"/>
                <a:cs typeface="Times New Roman"/>
                <a:sym typeface="Times New Roman"/>
                <a:hlinkClick r:id="rId9">
                  <a:extLst>
                    <a:ext uri="{A12FA001-AC4F-418D-AE19-62706E023703}">
                      <ahyp:hlinkClr val="tx"/>
                    </a:ext>
                  </a:extLst>
                </a:hlinkClick>
              </a:rPr>
              <a:t>8</a:t>
            </a:r>
            <a:r>
              <a:rPr lang="en" sz="1050">
                <a:solidFill>
                  <a:srgbClr val="222222"/>
                </a:solidFill>
                <a:highlight>
                  <a:schemeClr val="lt1"/>
                </a:highlight>
                <a:latin typeface="Times New Roman"/>
                <a:ea typeface="Times New Roman"/>
                <a:cs typeface="Times New Roman"/>
                <a:sym typeface="Times New Roman"/>
              </a:rPr>
              <a:t>,</a:t>
            </a:r>
            <a:r>
              <a:rPr lang="en" sz="1050" u="sng">
                <a:solidFill>
                  <a:srgbClr val="006699"/>
                </a:solidFill>
                <a:highlight>
                  <a:schemeClr val="lt1"/>
                </a:highlight>
                <a:latin typeface="Times New Roman"/>
                <a:ea typeface="Times New Roman"/>
                <a:cs typeface="Times New Roman"/>
                <a:sym typeface="Times New Roman"/>
                <a:hlinkClick r:id="rId10">
                  <a:extLst>
                    <a:ext uri="{A12FA001-AC4F-418D-AE19-62706E023703}">
                      <ahyp:hlinkClr val="tx"/>
                    </a:ext>
                  </a:extLst>
                </a:hlinkClick>
              </a:rPr>
              <a:t>9</a:t>
            </a:r>
            <a:r>
              <a:rPr lang="en" sz="1050">
                <a:solidFill>
                  <a:srgbClr val="222222"/>
                </a:solidFill>
                <a:highlight>
                  <a:schemeClr val="lt1"/>
                </a:highlight>
                <a:latin typeface="Times New Roman"/>
                <a:ea typeface="Times New Roman"/>
                <a:cs typeface="Times New Roman"/>
                <a:sym typeface="Times New Roman"/>
              </a:rPr>
              <a:t>, as well as multiplexed analysis of longitudinal samples from the same individual</a:t>
            </a:r>
            <a:r>
              <a:rPr lang="en" sz="1050" u="sng">
                <a:solidFill>
                  <a:srgbClr val="006699"/>
                </a:solidFill>
                <a:highlight>
                  <a:schemeClr val="lt1"/>
                </a:highlight>
                <a:latin typeface="Times New Roman"/>
                <a:ea typeface="Times New Roman"/>
                <a:cs typeface="Times New Roman"/>
                <a:sym typeface="Times New Roman"/>
                <a:hlinkClick r:id="rId11">
                  <a:extLst>
                    <a:ext uri="{A12FA001-AC4F-418D-AE19-62706E023703}">
                      <ahyp:hlinkClr val="tx"/>
                    </a:ext>
                  </a:extLst>
                </a:hlinkClick>
              </a:rPr>
              <a:t>10</a:t>
            </a:r>
            <a:r>
              <a:rPr lang="en" sz="1050">
                <a:solidFill>
                  <a:srgbClr val="222222"/>
                </a:solidFill>
                <a:highlight>
                  <a:schemeClr val="lt1"/>
                </a:highlight>
                <a:latin typeface="Times New Roman"/>
                <a:ea typeface="Times New Roman"/>
                <a:cs typeface="Times New Roman"/>
                <a:sym typeface="Times New Roman"/>
              </a:rPr>
              <a:t>. However, nuclei have lower amounts of mRNA compared to cells and are more challenging to enrich or deplete for specific cell types of interest. Both scRNA-Seq and snRNA-Seq pose experimental challenges when applied to different tumor types, due to the distinct cellular composition and extracellular matrix (ECM) in different tumors, and thus each assay requires dedicated customizations</a:t>
            </a:r>
            <a:r>
              <a:rPr lang="en" sz="1050" u="sng">
                <a:solidFill>
                  <a:srgbClr val="006699"/>
                </a:solidFill>
                <a:highlight>
                  <a:schemeClr val="lt1"/>
                </a:highlight>
                <a:latin typeface="Times New Roman"/>
                <a:ea typeface="Times New Roman"/>
                <a:cs typeface="Times New Roman"/>
                <a:sym typeface="Times New Roman"/>
                <a:hlinkClick r:id="rId12">
                  <a:extLst>
                    <a:ext uri="{A12FA001-AC4F-418D-AE19-62706E023703}">
                      <ahyp:hlinkClr val="tx"/>
                    </a:ext>
                  </a:extLst>
                </a:hlinkClick>
              </a:rPr>
              <a:t>11</a:t>
            </a:r>
            <a:r>
              <a:rPr lang="en" sz="1050">
                <a:solidFill>
                  <a:srgbClr val="222222"/>
                </a:solidFill>
                <a:highlight>
                  <a:schemeClr val="lt1"/>
                </a:highlight>
                <a:latin typeface="Times New Roman"/>
                <a:ea typeface="Times New Roman"/>
                <a:cs typeface="Times New Roman"/>
                <a:sym typeface="Times New Roman"/>
              </a:rPr>
              <a:t>.</a:t>
            </a:r>
            <a:endParaRPr sz="1050">
              <a:solidFill>
                <a:srgbClr val="222222"/>
              </a:solidFill>
              <a:highlight>
                <a:schemeClr val="lt1"/>
              </a:highlight>
              <a:latin typeface="Times New Roman"/>
              <a:ea typeface="Times New Roman"/>
              <a:cs typeface="Times New Roman"/>
              <a:sym typeface="Times New Roman"/>
            </a:endParaRPr>
          </a:p>
          <a:p>
            <a:pPr indent="0" lvl="0" marL="0" rtl="0" algn="l">
              <a:lnSpc>
                <a:spcPct val="115000"/>
              </a:lnSpc>
              <a:spcBef>
                <a:spcPts val="4800"/>
              </a:spcBef>
              <a:spcAft>
                <a:spcPts val="4800"/>
              </a:spcAft>
              <a:buClr>
                <a:schemeClr val="dk1"/>
              </a:buClr>
              <a:buSzPts val="1100"/>
              <a:buFont typeface="Arial"/>
              <a:buNone/>
            </a:pPr>
            <a:r>
              <a:rPr lang="en" sz="1050">
                <a:solidFill>
                  <a:srgbClr val="222222"/>
                </a:solidFill>
                <a:highlight>
                  <a:schemeClr val="lt1"/>
                </a:highlight>
                <a:latin typeface="Times New Roman"/>
                <a:ea typeface="Times New Roman"/>
                <a:cs typeface="Times New Roman"/>
                <a:sym typeface="Times New Roman"/>
              </a:rPr>
              <a:t>To address these challenges, we developed a systematic toolbox for fresh and frozen tumor processing using scRNA-Seq and snRNA-Seq, respectively (Fig. </a:t>
            </a:r>
            <a:r>
              <a:rPr lang="en" sz="1050" u="sng">
                <a:solidFill>
                  <a:srgbClr val="006699"/>
                </a:solidFill>
                <a:highlight>
                  <a:schemeClr val="lt1"/>
                </a:highlight>
                <a:latin typeface="Times New Roman"/>
                <a:ea typeface="Times New Roman"/>
                <a:cs typeface="Times New Roman"/>
                <a:sym typeface="Times New Roman"/>
                <a:hlinkClick r:id="rId13">
                  <a:extLst>
                    <a:ext uri="{A12FA001-AC4F-418D-AE19-62706E023703}">
                      <ahyp:hlinkClr val="tx"/>
                    </a:ext>
                  </a:extLst>
                </a:hlinkClick>
              </a:rPr>
              <a:t>1a</a:t>
            </a:r>
            <a:r>
              <a:rPr lang="en" sz="1050">
                <a:solidFill>
                  <a:srgbClr val="222222"/>
                </a:solidFill>
                <a:highlight>
                  <a:schemeClr val="lt1"/>
                </a:highlight>
                <a:latin typeface="Times New Roman"/>
                <a:ea typeface="Times New Roman"/>
                <a:cs typeface="Times New Roman"/>
                <a:sym typeface="Times New Roman"/>
              </a:rPr>
              <a:t>). The toolbox contains our experimental workflow and methods, computational pipelines and evaluation metrics. To generalize across tumor and sample types, we tested eight tumor types with different tissue characteristics (Fig. </a:t>
            </a:r>
            <a:r>
              <a:rPr lang="en" sz="1050" u="sng">
                <a:solidFill>
                  <a:srgbClr val="006699"/>
                </a:solidFill>
                <a:highlight>
                  <a:schemeClr val="lt1"/>
                </a:highlight>
                <a:latin typeface="Times New Roman"/>
                <a:ea typeface="Times New Roman"/>
                <a:cs typeface="Times New Roman"/>
                <a:sym typeface="Times New Roman"/>
                <a:hlinkClick r:id="rId14">
                  <a:extLst>
                    <a:ext uri="{A12FA001-AC4F-418D-AE19-62706E023703}">
                      <ahyp:hlinkClr val="tx"/>
                    </a:ext>
                  </a:extLst>
                </a:hlinkClick>
              </a:rPr>
              <a:t>1b</a:t>
            </a:r>
            <a:r>
              <a:rPr lang="en" sz="1050">
                <a:solidFill>
                  <a:srgbClr val="222222"/>
                </a:solidFill>
                <a:highlight>
                  <a:schemeClr val="lt1"/>
                </a:highlight>
                <a:latin typeface="Times New Roman"/>
                <a:ea typeface="Times New Roman"/>
                <a:cs typeface="Times New Roman"/>
                <a:sym typeface="Times New Roman"/>
              </a:rPr>
              <a:t>), including comparisons of matched fresh and frozen preparations from the same tumor specimen. Our work provides direct recommended protocols for multiple tumor types, decision trees that allow researchers to choose the most suitable protocol for their research goals, and guidelines on how to customize protocols for new tumor and specimen types.</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f5977a19d4_0_5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g2f5977a19d4_0_5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f5977a19d4_0_10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g2f5977a19d4_0_10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8336617c4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g28336617c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f5977a19d4_0_6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g2f5977a19d4_0_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i="1" sz="16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8ffca6d5a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28ffca6d5a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f5977a19d4_0_9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g2f5977a19d4_0_9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i="1" sz="16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f5977a19d4_0_10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2f5977a19d4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2.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3.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showMasterSp="0">
  <p:cSld name="16_Custom Layout">
    <p:bg>
      <p:bgPr>
        <a:solidFill>
          <a:schemeClr val="accent1"/>
        </a:solidFill>
      </p:bgPr>
    </p:bg>
    <p:spTree>
      <p:nvGrpSpPr>
        <p:cNvPr id="61" name="Shape 61"/>
        <p:cNvGrpSpPr/>
        <p:nvPr/>
      </p:nvGrpSpPr>
      <p:grpSpPr>
        <a:xfrm>
          <a:off x="0" y="0"/>
          <a:ext cx="0" cy="0"/>
          <a:chOff x="0" y="0"/>
          <a:chExt cx="0" cy="0"/>
        </a:xfrm>
      </p:grpSpPr>
      <p:sp>
        <p:nvSpPr>
          <p:cNvPr id="62" name="Google Shape;62;p14"/>
          <p:cNvSpPr/>
          <p:nvPr/>
        </p:nvSpPr>
        <p:spPr>
          <a:xfrm>
            <a:off x="8483800" y="4683390"/>
            <a:ext cx="1210880" cy="459415"/>
          </a:xfrm>
          <a:custGeom>
            <a:rect b="b" l="l" r="r" t="t"/>
            <a:pathLst>
              <a:path extrusionOk="0" h="631498" w="1614507">
                <a:moveTo>
                  <a:pt x="0" y="621226"/>
                </a:moveTo>
                <a:lnTo>
                  <a:pt x="154573" y="2933"/>
                </a:lnTo>
                <a:lnTo>
                  <a:pt x="1614507" y="2933"/>
                </a:lnTo>
                <a:cubicBezTo>
                  <a:pt x="1582637" y="22917"/>
                  <a:pt x="912137" y="-13816"/>
                  <a:pt x="880267" y="6168"/>
                </a:cubicBezTo>
                <a:lnTo>
                  <a:pt x="881149" y="631498"/>
                </a:lnTo>
                <a:lnTo>
                  <a:pt x="0" y="621226"/>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3" name="Google Shape;63;p14"/>
          <p:cNvSpPr txBox="1"/>
          <p:nvPr/>
        </p:nvSpPr>
        <p:spPr>
          <a:xfrm>
            <a:off x="1028700" y="2795155"/>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64" name="Google Shape;64;p14"/>
          <p:cNvSpPr txBox="1"/>
          <p:nvPr>
            <p:ph idx="1" type="body"/>
          </p:nvPr>
        </p:nvSpPr>
        <p:spPr>
          <a:xfrm>
            <a:off x="614887" y="3569936"/>
            <a:ext cx="6521700" cy="270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SzPts val="1100"/>
              <a:buNone/>
              <a:defRPr b="1" i="0" sz="1200" u="none" cap="none" strike="noStrike">
                <a:solidFill>
                  <a:schemeClr val="accent5"/>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65" name="Google Shape;65;p14"/>
          <p:cNvSpPr/>
          <p:nvPr/>
        </p:nvSpPr>
        <p:spPr>
          <a:xfrm>
            <a:off x="8198813" y="4691094"/>
            <a:ext cx="782100" cy="451500"/>
          </a:xfrm>
          <a:prstGeom prst="triangle">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light&#10;&#10;Description automatically generated" id="66" name="Google Shape;66;p14"/>
          <p:cNvPicPr preferRelativeResize="0"/>
          <p:nvPr/>
        </p:nvPicPr>
        <p:blipFill rotWithShape="1">
          <a:blip r:embed="rId2">
            <a:alphaModFix/>
          </a:blip>
          <a:srcRect b="0" l="0" r="0" t="0"/>
          <a:stretch/>
        </p:blipFill>
        <p:spPr>
          <a:xfrm>
            <a:off x="8616554" y="4758467"/>
            <a:ext cx="319557" cy="293992"/>
          </a:xfrm>
          <a:prstGeom prst="rect">
            <a:avLst/>
          </a:prstGeom>
          <a:noFill/>
          <a:ln>
            <a:noFill/>
          </a:ln>
        </p:spPr>
      </p:pic>
      <p:sp>
        <p:nvSpPr>
          <p:cNvPr id="67" name="Google Shape;67;p14"/>
          <p:cNvSpPr/>
          <p:nvPr/>
        </p:nvSpPr>
        <p:spPr>
          <a:xfrm rot="10800000">
            <a:off x="7745034" y="4692000"/>
            <a:ext cx="782100" cy="451500"/>
          </a:xfrm>
          <a:prstGeom prst="triangle">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background pattern&#10;&#10;Description automatically generated" id="68" name="Google Shape;68;p14"/>
          <p:cNvPicPr preferRelativeResize="0"/>
          <p:nvPr/>
        </p:nvPicPr>
        <p:blipFill rotWithShape="1">
          <a:blip r:embed="rId3">
            <a:alphaModFix amt="5000"/>
          </a:blip>
          <a:srcRect b="0" l="0" r="0" t="0"/>
          <a:stretch/>
        </p:blipFill>
        <p:spPr>
          <a:xfrm>
            <a:off x="3816995" y="171450"/>
            <a:ext cx="5212705" cy="4795689"/>
          </a:xfrm>
          <a:prstGeom prst="rect">
            <a:avLst/>
          </a:prstGeom>
          <a:noFill/>
          <a:ln>
            <a:noFill/>
          </a:ln>
        </p:spPr>
      </p:pic>
      <p:sp>
        <p:nvSpPr>
          <p:cNvPr id="69" name="Google Shape;69;p14"/>
          <p:cNvSpPr/>
          <p:nvPr/>
        </p:nvSpPr>
        <p:spPr>
          <a:xfrm>
            <a:off x="-6724" y="4692087"/>
            <a:ext cx="8133000" cy="451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0" name="Google Shape;70;p14"/>
          <p:cNvSpPr txBox="1"/>
          <p:nvPr>
            <p:ph type="title"/>
          </p:nvPr>
        </p:nvSpPr>
        <p:spPr>
          <a:xfrm>
            <a:off x="614887" y="2400300"/>
            <a:ext cx="6528900" cy="1017900"/>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SzPts val="1100"/>
              <a:buNone/>
              <a:defRPr b="1" i="0" sz="3800" u="none" cap="none" strike="noStrik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pic>
        <p:nvPicPr>
          <p:cNvPr id="71" name="Google Shape;71;p14"/>
          <p:cNvPicPr preferRelativeResize="0"/>
          <p:nvPr/>
        </p:nvPicPr>
        <p:blipFill rotWithShape="1">
          <a:blip r:embed="rId4">
            <a:alphaModFix/>
          </a:blip>
          <a:srcRect b="0" l="0" r="0" t="0"/>
          <a:stretch/>
        </p:blipFill>
        <p:spPr>
          <a:xfrm>
            <a:off x="748621" y="692332"/>
            <a:ext cx="1973350" cy="2197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rgbClr val="FFFFFF"/>
        </a:solidFill>
      </p:bgPr>
    </p:bg>
    <p:spTree>
      <p:nvGrpSpPr>
        <p:cNvPr id="72" name="Shape 72"/>
        <p:cNvGrpSpPr/>
        <p:nvPr/>
      </p:nvGrpSpPr>
      <p:grpSpPr>
        <a:xfrm>
          <a:off x="0" y="0"/>
          <a:ext cx="0" cy="0"/>
          <a:chOff x="0" y="0"/>
          <a:chExt cx="0" cy="0"/>
        </a:xfrm>
      </p:grpSpPr>
      <p:sp>
        <p:nvSpPr>
          <p:cNvPr id="73" name="Google Shape;73;p15"/>
          <p:cNvSpPr txBox="1"/>
          <p:nvPr/>
        </p:nvSpPr>
        <p:spPr>
          <a:xfrm>
            <a:off x="1283329" y="903083"/>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4" name="Google Shape;74;p15"/>
          <p:cNvSpPr txBox="1"/>
          <p:nvPr/>
        </p:nvSpPr>
        <p:spPr>
          <a:xfrm>
            <a:off x="6089073" y="249382"/>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5" name="Google Shape;75;p15"/>
          <p:cNvSpPr txBox="1"/>
          <p:nvPr>
            <p:ph idx="1" type="body"/>
          </p:nvPr>
        </p:nvSpPr>
        <p:spPr>
          <a:xfrm>
            <a:off x="359569" y="742950"/>
            <a:ext cx="8424900" cy="3886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76" name="Google Shape;76;p15"/>
          <p:cNvSpPr txBox="1"/>
          <p:nvPr/>
        </p:nvSpPr>
        <p:spPr>
          <a:xfrm>
            <a:off x="4191000" y="419100"/>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7" name="Google Shape;77;p15"/>
          <p:cNvSpPr txBox="1"/>
          <p:nvPr/>
        </p:nvSpPr>
        <p:spPr>
          <a:xfrm>
            <a:off x="1495425" y="228600"/>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8" name="Google Shape;78;p15"/>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5"/>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2_Custom Layout">
    <p:bg>
      <p:bgPr>
        <a:solidFill>
          <a:srgbClr val="FFFFFF"/>
        </a:solidFill>
      </p:bgPr>
    </p:bg>
    <p:spTree>
      <p:nvGrpSpPr>
        <p:cNvPr id="80" name="Shape 80"/>
        <p:cNvGrpSpPr/>
        <p:nvPr/>
      </p:nvGrpSpPr>
      <p:grpSpPr>
        <a:xfrm>
          <a:off x="0" y="0"/>
          <a:ext cx="0" cy="0"/>
          <a:chOff x="0" y="0"/>
          <a:chExt cx="0" cy="0"/>
        </a:xfrm>
      </p:grpSpPr>
      <p:sp>
        <p:nvSpPr>
          <p:cNvPr id="81" name="Google Shape;81;p16"/>
          <p:cNvSpPr txBox="1"/>
          <p:nvPr/>
        </p:nvSpPr>
        <p:spPr>
          <a:xfrm>
            <a:off x="1283329" y="90308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2" name="Google Shape;82;p16"/>
          <p:cNvSpPr txBox="1"/>
          <p:nvPr/>
        </p:nvSpPr>
        <p:spPr>
          <a:xfrm>
            <a:off x="6089073" y="2493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 name="Google Shape;83;p16"/>
          <p:cNvSpPr txBox="1"/>
          <p:nvPr>
            <p:ph idx="1" type="body"/>
          </p:nvPr>
        </p:nvSpPr>
        <p:spPr>
          <a:xfrm>
            <a:off x="359569" y="742950"/>
            <a:ext cx="8424900" cy="3886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84" name="Google Shape;84;p16"/>
          <p:cNvSpPr txBox="1"/>
          <p:nvPr/>
        </p:nvSpPr>
        <p:spPr>
          <a:xfrm>
            <a:off x="4191000" y="4191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 name="Google Shape;85;p16"/>
          <p:cNvSpPr txBox="1"/>
          <p:nvPr/>
        </p:nvSpPr>
        <p:spPr>
          <a:xfrm>
            <a:off x="1495425" y="2286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 name="Google Shape;86;p16"/>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6"/>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bg>
      <p:bgPr>
        <a:solidFill>
          <a:srgbClr val="FFFFFF"/>
        </a:solidFill>
      </p:bgPr>
    </p:bg>
    <p:spTree>
      <p:nvGrpSpPr>
        <p:cNvPr id="88" name="Shape 88"/>
        <p:cNvGrpSpPr/>
        <p:nvPr/>
      </p:nvGrpSpPr>
      <p:grpSpPr>
        <a:xfrm>
          <a:off x="0" y="0"/>
          <a:ext cx="0" cy="0"/>
          <a:chOff x="0" y="0"/>
          <a:chExt cx="0" cy="0"/>
        </a:xfrm>
      </p:grpSpPr>
      <p:pic>
        <p:nvPicPr>
          <p:cNvPr id="89" name="Google Shape;89;p17"/>
          <p:cNvPicPr preferRelativeResize="0"/>
          <p:nvPr/>
        </p:nvPicPr>
        <p:blipFill rotWithShape="1">
          <a:blip r:embed="rId2">
            <a:alphaModFix amt="10000"/>
          </a:blip>
          <a:srcRect b="0" l="0" r="0" t="0"/>
          <a:stretch/>
        </p:blipFill>
        <p:spPr>
          <a:xfrm>
            <a:off x="2275974" y="-709267"/>
            <a:ext cx="7417764" cy="6856521"/>
          </a:xfrm>
          <a:prstGeom prst="rect">
            <a:avLst/>
          </a:prstGeom>
          <a:noFill/>
          <a:ln>
            <a:noFill/>
          </a:ln>
        </p:spPr>
      </p:pic>
      <p:sp>
        <p:nvSpPr>
          <p:cNvPr id="90" name="Google Shape;90;p17"/>
          <p:cNvSpPr/>
          <p:nvPr/>
        </p:nvSpPr>
        <p:spPr>
          <a:xfrm>
            <a:off x="0" y="0"/>
            <a:ext cx="3489300" cy="5143500"/>
          </a:xfrm>
          <a:prstGeom prst="rect">
            <a:avLst/>
          </a:prstGeom>
          <a:solidFill>
            <a:srgbClr val="17303E"/>
          </a:solidFill>
          <a:ln cap="flat" cmpd="sng" w="25400">
            <a:solidFill>
              <a:srgbClr val="10232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1" name="Google Shape;91;p17"/>
          <p:cNvSpPr txBox="1"/>
          <p:nvPr>
            <p:ph idx="1" type="body"/>
          </p:nvPr>
        </p:nvSpPr>
        <p:spPr>
          <a:xfrm>
            <a:off x="4881508" y="503592"/>
            <a:ext cx="3903000" cy="335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chemeClr val="lt1"/>
              </a:buClr>
              <a:buSzPts val="1400"/>
              <a:buFont typeface="Arial"/>
              <a:buNone/>
              <a:defRPr b="1" i="0" sz="1800" u="none" cap="none" strike="noStrike">
                <a:solidFill>
                  <a:srgbClr val="222222"/>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92" name="Google Shape;92;p17"/>
          <p:cNvSpPr txBox="1"/>
          <p:nvPr>
            <p:ph idx="2" type="body"/>
          </p:nvPr>
        </p:nvSpPr>
        <p:spPr>
          <a:xfrm>
            <a:off x="4906136" y="812945"/>
            <a:ext cx="3854700" cy="720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chemeClr val="lt1"/>
              </a:buClr>
              <a:buSzPts val="1100"/>
              <a:buFont typeface="Arial"/>
              <a:buNone/>
              <a:defRPr b="0" i="0" sz="1500" u="none" cap="none" strike="noStrike">
                <a:solidFill>
                  <a:srgbClr val="585858"/>
                </a:solidFill>
                <a:latin typeface="Calibri"/>
                <a:ea typeface="Calibri"/>
                <a:cs typeface="Calibri"/>
                <a:sym typeface="Calibri"/>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93" name="Google Shape;93;p17"/>
          <p:cNvSpPr txBox="1"/>
          <p:nvPr>
            <p:ph idx="3" type="body"/>
          </p:nvPr>
        </p:nvSpPr>
        <p:spPr>
          <a:xfrm>
            <a:off x="4881508" y="1624406"/>
            <a:ext cx="3903000" cy="335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chemeClr val="lt1"/>
              </a:buClr>
              <a:buSzPts val="1400"/>
              <a:buFont typeface="Arial"/>
              <a:buNone/>
              <a:defRPr b="1" i="0" sz="1800" u="none" cap="none" strike="noStrike">
                <a:solidFill>
                  <a:srgbClr val="222222"/>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94" name="Google Shape;94;p17"/>
          <p:cNvSpPr txBox="1"/>
          <p:nvPr>
            <p:ph idx="4" type="body"/>
          </p:nvPr>
        </p:nvSpPr>
        <p:spPr>
          <a:xfrm>
            <a:off x="4906136" y="1933758"/>
            <a:ext cx="3854700" cy="720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chemeClr val="lt1"/>
              </a:buClr>
              <a:buSzPts val="1100"/>
              <a:buFont typeface="Arial"/>
              <a:buNone/>
              <a:defRPr b="0" i="0" sz="1500" u="none" cap="none" strike="noStrike">
                <a:solidFill>
                  <a:srgbClr val="585858"/>
                </a:solidFill>
                <a:latin typeface="Calibri"/>
                <a:ea typeface="Calibri"/>
                <a:cs typeface="Calibri"/>
                <a:sym typeface="Calibri"/>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95" name="Google Shape;95;p17"/>
          <p:cNvSpPr txBox="1"/>
          <p:nvPr>
            <p:ph idx="5" type="body"/>
          </p:nvPr>
        </p:nvSpPr>
        <p:spPr>
          <a:xfrm>
            <a:off x="4881508" y="2718995"/>
            <a:ext cx="3903000" cy="335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chemeClr val="lt1"/>
              </a:buClr>
              <a:buSzPts val="1400"/>
              <a:buFont typeface="Arial"/>
              <a:buNone/>
              <a:defRPr b="1" i="0" sz="1800" u="none" cap="none" strike="noStrike">
                <a:solidFill>
                  <a:srgbClr val="222222"/>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96" name="Google Shape;96;p17"/>
          <p:cNvSpPr txBox="1"/>
          <p:nvPr>
            <p:ph idx="6" type="body"/>
          </p:nvPr>
        </p:nvSpPr>
        <p:spPr>
          <a:xfrm>
            <a:off x="4906136" y="3028347"/>
            <a:ext cx="3854700" cy="720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chemeClr val="lt1"/>
              </a:buClr>
              <a:buSzPts val="1100"/>
              <a:buFont typeface="Arial"/>
              <a:buNone/>
              <a:defRPr b="0" i="0" sz="1500" u="none" cap="none" strike="noStrike">
                <a:solidFill>
                  <a:srgbClr val="585858"/>
                </a:solidFill>
                <a:latin typeface="Calibri"/>
                <a:ea typeface="Calibri"/>
                <a:cs typeface="Calibri"/>
                <a:sym typeface="Calibri"/>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97" name="Google Shape;97;p17"/>
          <p:cNvSpPr txBox="1"/>
          <p:nvPr>
            <p:ph idx="7" type="body"/>
          </p:nvPr>
        </p:nvSpPr>
        <p:spPr>
          <a:xfrm>
            <a:off x="4881508" y="3804174"/>
            <a:ext cx="3903000" cy="335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chemeClr val="lt1"/>
              </a:buClr>
              <a:buSzPts val="1400"/>
              <a:buFont typeface="Arial"/>
              <a:buNone/>
              <a:defRPr b="1" i="0" sz="1800" u="none" cap="none" strike="noStrike">
                <a:solidFill>
                  <a:srgbClr val="222222"/>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98" name="Google Shape;98;p17"/>
          <p:cNvSpPr txBox="1"/>
          <p:nvPr>
            <p:ph idx="8" type="body"/>
          </p:nvPr>
        </p:nvSpPr>
        <p:spPr>
          <a:xfrm>
            <a:off x="4906136" y="4113527"/>
            <a:ext cx="3854700" cy="720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chemeClr val="lt1"/>
              </a:buClr>
              <a:buSzPts val="1100"/>
              <a:buFont typeface="Arial"/>
              <a:buNone/>
              <a:defRPr b="0" i="0" sz="1500" u="none" cap="none" strike="noStrike">
                <a:solidFill>
                  <a:srgbClr val="585858"/>
                </a:solidFill>
                <a:latin typeface="Calibri"/>
                <a:ea typeface="Calibri"/>
                <a:cs typeface="Calibri"/>
                <a:sym typeface="Calibri"/>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99" name="Google Shape;99;p17"/>
          <p:cNvSpPr txBox="1"/>
          <p:nvPr>
            <p:ph idx="9" type="body"/>
          </p:nvPr>
        </p:nvSpPr>
        <p:spPr>
          <a:xfrm>
            <a:off x="4033293" y="3730887"/>
            <a:ext cx="848100" cy="5082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SzPts val="1100"/>
              <a:buNone/>
              <a:defRPr b="1" i="0" sz="3300" u="none" cap="none" strike="noStrike">
                <a:solidFill>
                  <a:srgbClr val="3EB5B3"/>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00" name="Google Shape;100;p17"/>
          <p:cNvSpPr txBox="1"/>
          <p:nvPr>
            <p:ph idx="13" type="body"/>
          </p:nvPr>
        </p:nvSpPr>
        <p:spPr>
          <a:xfrm>
            <a:off x="4033293" y="2636969"/>
            <a:ext cx="848100" cy="5082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SzPts val="1100"/>
              <a:buNone/>
              <a:defRPr b="1" i="0" sz="3300" u="none" cap="none" strike="noStrike">
                <a:solidFill>
                  <a:srgbClr val="3EB5B3"/>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01" name="Google Shape;101;p17"/>
          <p:cNvSpPr txBox="1"/>
          <p:nvPr>
            <p:ph idx="14" type="body"/>
          </p:nvPr>
        </p:nvSpPr>
        <p:spPr>
          <a:xfrm>
            <a:off x="4033293" y="1543050"/>
            <a:ext cx="848100" cy="5082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SzPts val="1100"/>
              <a:buNone/>
              <a:defRPr b="1" i="0" sz="3300" u="none" cap="none" strike="noStrike">
                <a:solidFill>
                  <a:srgbClr val="3EB5B3"/>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02" name="Google Shape;102;p17"/>
          <p:cNvSpPr txBox="1"/>
          <p:nvPr>
            <p:ph idx="15" type="body"/>
          </p:nvPr>
        </p:nvSpPr>
        <p:spPr>
          <a:xfrm>
            <a:off x="4033293" y="432994"/>
            <a:ext cx="848100" cy="5082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SzPts val="1100"/>
              <a:buNone/>
              <a:defRPr b="1" i="0" sz="3300" u="none" cap="none" strike="noStrike">
                <a:solidFill>
                  <a:srgbClr val="3EB5B3"/>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03" name="Google Shape;103;p17"/>
          <p:cNvSpPr txBox="1"/>
          <p:nvPr/>
        </p:nvSpPr>
        <p:spPr>
          <a:xfrm>
            <a:off x="419549" y="480899"/>
            <a:ext cx="2847600" cy="1190700"/>
          </a:xfrm>
          <a:prstGeom prst="rect">
            <a:avLst/>
          </a:prstGeom>
          <a:noFill/>
          <a:ln>
            <a:noFill/>
          </a:ln>
        </p:spPr>
        <p:txBody>
          <a:bodyPr anchorCtr="0" anchor="b" bIns="0" lIns="0" spcFirstLastPara="1" rIns="0" wrap="square" tIns="0">
            <a:normAutofit/>
          </a:bodyPr>
          <a:lstStyle/>
          <a:p>
            <a:pPr indent="0" lvl="0" marL="0" marR="0" rtl="0" algn="l">
              <a:lnSpc>
                <a:spcPct val="120833"/>
              </a:lnSpc>
              <a:spcBef>
                <a:spcPts val="0"/>
              </a:spcBef>
              <a:spcAft>
                <a:spcPts val="0"/>
              </a:spcAft>
              <a:buNone/>
            </a:pPr>
            <a:r>
              <a:rPr b="1" i="0" lang="en" sz="3600" u="none" cap="none" strike="noStrike">
                <a:solidFill>
                  <a:schemeClr val="lt1"/>
                </a:solidFill>
                <a:latin typeface="Century Gothic"/>
                <a:ea typeface="Century Gothic"/>
                <a:cs typeface="Century Gothic"/>
                <a:sym typeface="Century Gothic"/>
              </a:rPr>
              <a:t>Agenda</a:t>
            </a:r>
            <a:endParaRPr sz="1100"/>
          </a:p>
        </p:txBody>
      </p:sp>
      <p:sp>
        <p:nvSpPr>
          <p:cNvPr id="104" name="Google Shape;104;p17"/>
          <p:cNvSpPr/>
          <p:nvPr/>
        </p:nvSpPr>
        <p:spPr>
          <a:xfrm>
            <a:off x="445099" y="1815353"/>
            <a:ext cx="845700" cy="80700"/>
          </a:xfrm>
          <a:prstGeom prst="rect">
            <a:avLst/>
          </a:prstGeom>
          <a:solidFill>
            <a:srgbClr val="3EB5B3"/>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05" name="Google Shape;105;p17"/>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1100">
                <a:solidFill>
                  <a:srgbClr val="FFFFFF"/>
                </a:solidFill>
                <a:latin typeface="Calibri"/>
                <a:ea typeface="Calibri"/>
                <a:cs typeface="Calibri"/>
                <a:sym typeface="Calibri"/>
              </a:defRPr>
            </a:lvl1pPr>
            <a:lvl2pPr indent="0" lvl="1" marL="0" rtl="0" algn="l">
              <a:spcBef>
                <a:spcPts val="0"/>
              </a:spcBef>
              <a:buNone/>
              <a:defRPr sz="1100">
                <a:solidFill>
                  <a:srgbClr val="FFFFFF"/>
                </a:solidFill>
                <a:latin typeface="Calibri"/>
                <a:ea typeface="Calibri"/>
                <a:cs typeface="Calibri"/>
                <a:sym typeface="Calibri"/>
              </a:defRPr>
            </a:lvl2pPr>
            <a:lvl3pPr indent="0" lvl="2" marL="0" rtl="0" algn="l">
              <a:spcBef>
                <a:spcPts val="0"/>
              </a:spcBef>
              <a:buNone/>
              <a:defRPr sz="1100">
                <a:solidFill>
                  <a:srgbClr val="FFFFFF"/>
                </a:solidFill>
                <a:latin typeface="Calibri"/>
                <a:ea typeface="Calibri"/>
                <a:cs typeface="Calibri"/>
                <a:sym typeface="Calibri"/>
              </a:defRPr>
            </a:lvl3pPr>
            <a:lvl4pPr indent="0" lvl="3" marL="0" rtl="0" algn="l">
              <a:spcBef>
                <a:spcPts val="0"/>
              </a:spcBef>
              <a:buNone/>
              <a:defRPr sz="1100">
                <a:solidFill>
                  <a:srgbClr val="FFFFFF"/>
                </a:solidFill>
                <a:latin typeface="Calibri"/>
                <a:ea typeface="Calibri"/>
                <a:cs typeface="Calibri"/>
                <a:sym typeface="Calibri"/>
              </a:defRPr>
            </a:lvl4pPr>
            <a:lvl5pPr indent="0" lvl="4" marL="0" rtl="0" algn="l">
              <a:spcBef>
                <a:spcPts val="0"/>
              </a:spcBef>
              <a:buNone/>
              <a:defRPr sz="1100">
                <a:solidFill>
                  <a:srgbClr val="FFFFFF"/>
                </a:solidFill>
                <a:latin typeface="Calibri"/>
                <a:ea typeface="Calibri"/>
                <a:cs typeface="Calibri"/>
                <a:sym typeface="Calibri"/>
              </a:defRPr>
            </a:lvl5pPr>
            <a:lvl6pPr indent="0" lvl="5" marL="0" rtl="0" algn="l">
              <a:spcBef>
                <a:spcPts val="0"/>
              </a:spcBef>
              <a:buNone/>
              <a:defRPr sz="1100">
                <a:solidFill>
                  <a:srgbClr val="FFFFFF"/>
                </a:solidFill>
                <a:latin typeface="Calibri"/>
                <a:ea typeface="Calibri"/>
                <a:cs typeface="Calibri"/>
                <a:sym typeface="Calibri"/>
              </a:defRPr>
            </a:lvl6pPr>
            <a:lvl7pPr indent="0" lvl="6" marL="0" rtl="0" algn="l">
              <a:spcBef>
                <a:spcPts val="0"/>
              </a:spcBef>
              <a:buNone/>
              <a:defRPr sz="1100">
                <a:solidFill>
                  <a:srgbClr val="FFFFFF"/>
                </a:solidFill>
                <a:latin typeface="Calibri"/>
                <a:ea typeface="Calibri"/>
                <a:cs typeface="Calibri"/>
                <a:sym typeface="Calibri"/>
              </a:defRPr>
            </a:lvl7pPr>
            <a:lvl8pPr indent="0" lvl="7" marL="0" rtl="0" algn="l">
              <a:spcBef>
                <a:spcPts val="0"/>
              </a:spcBef>
              <a:buNone/>
              <a:defRPr sz="1100">
                <a:solidFill>
                  <a:srgbClr val="FFFFFF"/>
                </a:solidFill>
                <a:latin typeface="Calibri"/>
                <a:ea typeface="Calibri"/>
                <a:cs typeface="Calibri"/>
                <a:sym typeface="Calibri"/>
              </a:defRPr>
            </a:lvl8pPr>
            <a:lvl9pPr indent="0" lvl="8" marL="0" rtl="0" algn="l">
              <a:spcBef>
                <a:spcPts val="0"/>
              </a:spcBef>
              <a:buNone/>
              <a:defRPr sz="11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06" name="Google Shape;106;p17"/>
          <p:cNvPicPr preferRelativeResize="0"/>
          <p:nvPr/>
        </p:nvPicPr>
        <p:blipFill rotWithShape="1">
          <a:blip r:embed="rId3">
            <a:alphaModFix/>
          </a:blip>
          <a:srcRect b="0" l="0" r="0" t="0"/>
          <a:stretch/>
        </p:blipFill>
        <p:spPr>
          <a:xfrm>
            <a:off x="7552893" y="4826291"/>
            <a:ext cx="1426692" cy="1638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4"/>
                                        </p:tgtEl>
                                        <p:attrNameLst>
                                          <p:attrName>style.visibility</p:attrName>
                                        </p:attrNameLst>
                                      </p:cBhvr>
                                      <p:to>
                                        <p:strVal val="visible"/>
                                      </p:to>
                                    </p:set>
                                    <p:animEffect filter="fade" transition="in">
                                      <p:cBhvr>
                                        <p:cTn dur="15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Teal" showMasterSp="0">
  <p:cSld name="Section Header - Teal">
    <p:bg>
      <p:bgPr>
        <a:solidFill>
          <a:srgbClr val="FFFFFF"/>
        </a:solidFill>
      </p:bgPr>
    </p:bg>
    <p:spTree>
      <p:nvGrpSpPr>
        <p:cNvPr id="107" name="Shape 107"/>
        <p:cNvGrpSpPr/>
        <p:nvPr/>
      </p:nvGrpSpPr>
      <p:grpSpPr>
        <a:xfrm>
          <a:off x="0" y="0"/>
          <a:ext cx="0" cy="0"/>
          <a:chOff x="0" y="0"/>
          <a:chExt cx="0" cy="0"/>
        </a:xfrm>
      </p:grpSpPr>
      <p:pic>
        <p:nvPicPr>
          <p:cNvPr descr="Icon&#10;&#10;Description automatically generated" id="108" name="Google Shape;108;p18"/>
          <p:cNvPicPr preferRelativeResize="0"/>
          <p:nvPr/>
        </p:nvPicPr>
        <p:blipFill rotWithShape="1">
          <a:blip r:embed="rId2">
            <a:alphaModFix amt="5000"/>
          </a:blip>
          <a:srcRect b="9435" l="11826" r="8959" t="15562"/>
          <a:stretch/>
        </p:blipFill>
        <p:spPr>
          <a:xfrm>
            <a:off x="3489158" y="0"/>
            <a:ext cx="5654841" cy="5143500"/>
          </a:xfrm>
          <a:prstGeom prst="rect">
            <a:avLst/>
          </a:prstGeom>
          <a:noFill/>
          <a:ln>
            <a:noFill/>
          </a:ln>
        </p:spPr>
      </p:pic>
      <p:sp>
        <p:nvSpPr>
          <p:cNvPr id="109" name="Google Shape;109;p18"/>
          <p:cNvSpPr/>
          <p:nvPr/>
        </p:nvSpPr>
        <p:spPr>
          <a:xfrm>
            <a:off x="-111042" y="0"/>
            <a:ext cx="3489300" cy="5143500"/>
          </a:xfrm>
          <a:prstGeom prst="rect">
            <a:avLst/>
          </a:prstGeom>
          <a:solidFill>
            <a:srgbClr val="3EB5B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0" name="Google Shape;110;p18"/>
          <p:cNvSpPr txBox="1"/>
          <p:nvPr>
            <p:ph idx="1" type="body"/>
          </p:nvPr>
        </p:nvSpPr>
        <p:spPr>
          <a:xfrm>
            <a:off x="339865" y="1105911"/>
            <a:ext cx="2622300" cy="26589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200"/>
              </a:spcBef>
              <a:spcAft>
                <a:spcPts val="0"/>
              </a:spcAft>
              <a:buSzPts val="3600"/>
              <a:buFont typeface="Century Gothic"/>
              <a:buNone/>
              <a:defRPr b="1" sz="3600">
                <a:solidFill>
                  <a:srgbClr val="17303E"/>
                </a:solidFill>
                <a:latin typeface="Century Gothic"/>
                <a:ea typeface="Century Gothic"/>
                <a:cs typeface="Century Gothic"/>
                <a:sym typeface="Century Gothic"/>
              </a:defRPr>
            </a:lvl1pPr>
            <a:lvl2pPr indent="-228600" lvl="1" marL="914400" rtl="0" algn="l">
              <a:lnSpc>
                <a:spcPct val="100000"/>
              </a:lnSpc>
              <a:spcBef>
                <a:spcPts val="200"/>
              </a:spcBef>
              <a:spcAft>
                <a:spcPts val="0"/>
              </a:spcAft>
              <a:buSzPts val="2400"/>
              <a:buFont typeface="Calibri"/>
              <a:buNone/>
              <a:defRPr b="1" sz="2400">
                <a:solidFill>
                  <a:srgbClr val="3EB5B3"/>
                </a:solidFill>
              </a:defRPr>
            </a:lvl2pPr>
            <a:lvl3pPr indent="-228600" lvl="2" marL="1371600" rtl="0" algn="l">
              <a:lnSpc>
                <a:spcPct val="100000"/>
              </a:lnSpc>
              <a:spcBef>
                <a:spcPts val="200"/>
              </a:spcBef>
              <a:spcAft>
                <a:spcPts val="0"/>
              </a:spcAft>
              <a:buSzPts val="2400"/>
              <a:buFont typeface="Calibri"/>
              <a:buNone/>
              <a:defRPr b="1" sz="2400">
                <a:solidFill>
                  <a:srgbClr val="3EB5B3"/>
                </a:solidFill>
              </a:defRPr>
            </a:lvl3pPr>
            <a:lvl4pPr indent="-228600" lvl="3" marL="1828800" rtl="0" algn="l">
              <a:lnSpc>
                <a:spcPct val="100000"/>
              </a:lnSpc>
              <a:spcBef>
                <a:spcPts val="200"/>
              </a:spcBef>
              <a:spcAft>
                <a:spcPts val="0"/>
              </a:spcAft>
              <a:buSzPts val="2400"/>
              <a:buFont typeface="Calibri"/>
              <a:buNone/>
              <a:defRPr b="1" sz="2400">
                <a:solidFill>
                  <a:srgbClr val="3EB5B3"/>
                </a:solidFill>
              </a:defRPr>
            </a:lvl4pPr>
            <a:lvl5pPr indent="-228600" lvl="4" marL="2286000" rtl="0" algn="l">
              <a:lnSpc>
                <a:spcPct val="100000"/>
              </a:lnSpc>
              <a:spcBef>
                <a:spcPts val="200"/>
              </a:spcBef>
              <a:spcAft>
                <a:spcPts val="0"/>
              </a:spcAft>
              <a:buSzPts val="2400"/>
              <a:buFont typeface="Calibri"/>
              <a:buNone/>
              <a:defRPr b="1" sz="2400">
                <a:solidFill>
                  <a:srgbClr val="3EB5B3"/>
                </a:solidFill>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11" name="Google Shape;111;p18"/>
          <p:cNvSpPr/>
          <p:nvPr/>
        </p:nvSpPr>
        <p:spPr>
          <a:xfrm>
            <a:off x="359374" y="958103"/>
            <a:ext cx="845700" cy="80700"/>
          </a:xfrm>
          <a:prstGeom prst="rect">
            <a:avLst/>
          </a:prstGeom>
          <a:solidFill>
            <a:srgbClr val="7A0569"/>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12" name="Google Shape;112;p18"/>
          <p:cNvSpPr txBox="1"/>
          <p:nvPr>
            <p:ph idx="2" type="body"/>
          </p:nvPr>
        </p:nvSpPr>
        <p:spPr>
          <a:xfrm>
            <a:off x="3701303" y="384572"/>
            <a:ext cx="5083200" cy="42447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13" name="Google Shape;113;p18"/>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114" name="Google Shape;114;p18"/>
          <p:cNvPicPr preferRelativeResize="0"/>
          <p:nvPr/>
        </p:nvPicPr>
        <p:blipFill rotWithShape="1">
          <a:blip r:embed="rId3">
            <a:alphaModFix/>
          </a:blip>
          <a:srcRect b="0" l="0" r="0" t="0"/>
          <a:stretch/>
        </p:blipFill>
        <p:spPr>
          <a:xfrm>
            <a:off x="7552893" y="4826291"/>
            <a:ext cx="1426692" cy="1638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1"/>
                                        </p:tgtEl>
                                        <p:attrNameLst>
                                          <p:attrName>style.visibility</p:attrName>
                                        </p:attrNameLst>
                                      </p:cBhvr>
                                      <p:to>
                                        <p:strVal val="visible"/>
                                      </p:to>
                                    </p:set>
                                    <p:animEffect filter="fade" transition="in">
                                      <p:cBhvr>
                                        <p:cTn dur="1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Dark Blue" showMasterSp="0">
  <p:cSld name="Section Header - Dark Blue">
    <p:bg>
      <p:bgPr>
        <a:solidFill>
          <a:srgbClr val="FFFFFF"/>
        </a:solidFill>
      </p:bgPr>
    </p:bg>
    <p:spTree>
      <p:nvGrpSpPr>
        <p:cNvPr id="115" name="Shape 115"/>
        <p:cNvGrpSpPr/>
        <p:nvPr/>
      </p:nvGrpSpPr>
      <p:grpSpPr>
        <a:xfrm>
          <a:off x="0" y="0"/>
          <a:ext cx="0" cy="0"/>
          <a:chOff x="0" y="0"/>
          <a:chExt cx="0" cy="0"/>
        </a:xfrm>
      </p:grpSpPr>
      <p:pic>
        <p:nvPicPr>
          <p:cNvPr id="116" name="Google Shape;116;p19"/>
          <p:cNvPicPr preferRelativeResize="0"/>
          <p:nvPr/>
        </p:nvPicPr>
        <p:blipFill rotWithShape="1">
          <a:blip r:embed="rId2">
            <a:alphaModFix amt="10000"/>
          </a:blip>
          <a:srcRect b="9438" l="12410" r="11358" t="15175"/>
          <a:stretch/>
        </p:blipFill>
        <p:spPr>
          <a:xfrm>
            <a:off x="3489158" y="-25462"/>
            <a:ext cx="5654842" cy="5168963"/>
          </a:xfrm>
          <a:prstGeom prst="rect">
            <a:avLst/>
          </a:prstGeom>
          <a:noFill/>
          <a:ln>
            <a:noFill/>
          </a:ln>
        </p:spPr>
      </p:pic>
      <p:sp>
        <p:nvSpPr>
          <p:cNvPr id="117" name="Google Shape;117;p19"/>
          <p:cNvSpPr/>
          <p:nvPr/>
        </p:nvSpPr>
        <p:spPr>
          <a:xfrm>
            <a:off x="1" y="0"/>
            <a:ext cx="3355500" cy="5143500"/>
          </a:xfrm>
          <a:prstGeom prst="rect">
            <a:avLst/>
          </a:prstGeom>
          <a:solidFill>
            <a:srgbClr val="17303E"/>
          </a:solidFill>
          <a:ln cap="flat" cmpd="sng" w="25400">
            <a:solidFill>
              <a:srgbClr val="10232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18" name="Google Shape;118;p19"/>
          <p:cNvSpPr txBox="1"/>
          <p:nvPr>
            <p:ph idx="1" type="body"/>
          </p:nvPr>
        </p:nvSpPr>
        <p:spPr>
          <a:xfrm>
            <a:off x="339865" y="1105911"/>
            <a:ext cx="2622300" cy="26589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200"/>
              </a:spcBef>
              <a:spcAft>
                <a:spcPts val="0"/>
              </a:spcAft>
              <a:buSzPts val="3600"/>
              <a:buFont typeface="Century Gothic"/>
              <a:buNone/>
              <a:defRPr b="1" sz="3600">
                <a:solidFill>
                  <a:srgbClr val="3EB5B3"/>
                </a:solidFill>
                <a:latin typeface="Century Gothic"/>
                <a:ea typeface="Century Gothic"/>
                <a:cs typeface="Century Gothic"/>
                <a:sym typeface="Century Gothic"/>
              </a:defRPr>
            </a:lvl1pPr>
            <a:lvl2pPr indent="-228600" lvl="1" marL="914400" rtl="0" algn="l">
              <a:lnSpc>
                <a:spcPct val="100000"/>
              </a:lnSpc>
              <a:spcBef>
                <a:spcPts val="200"/>
              </a:spcBef>
              <a:spcAft>
                <a:spcPts val="0"/>
              </a:spcAft>
              <a:buSzPts val="2400"/>
              <a:buFont typeface="Calibri"/>
              <a:buNone/>
              <a:defRPr b="1" sz="2400">
                <a:solidFill>
                  <a:srgbClr val="3EB5B3"/>
                </a:solidFill>
              </a:defRPr>
            </a:lvl2pPr>
            <a:lvl3pPr indent="-228600" lvl="2" marL="1371600" rtl="0" algn="l">
              <a:lnSpc>
                <a:spcPct val="100000"/>
              </a:lnSpc>
              <a:spcBef>
                <a:spcPts val="200"/>
              </a:spcBef>
              <a:spcAft>
                <a:spcPts val="0"/>
              </a:spcAft>
              <a:buSzPts val="2400"/>
              <a:buFont typeface="Calibri"/>
              <a:buNone/>
              <a:defRPr b="1" sz="2400">
                <a:solidFill>
                  <a:srgbClr val="3EB5B3"/>
                </a:solidFill>
              </a:defRPr>
            </a:lvl3pPr>
            <a:lvl4pPr indent="-228600" lvl="3" marL="1828800" rtl="0" algn="l">
              <a:lnSpc>
                <a:spcPct val="100000"/>
              </a:lnSpc>
              <a:spcBef>
                <a:spcPts val="200"/>
              </a:spcBef>
              <a:spcAft>
                <a:spcPts val="0"/>
              </a:spcAft>
              <a:buSzPts val="2400"/>
              <a:buFont typeface="Calibri"/>
              <a:buNone/>
              <a:defRPr b="1" sz="2400">
                <a:solidFill>
                  <a:srgbClr val="3EB5B3"/>
                </a:solidFill>
              </a:defRPr>
            </a:lvl4pPr>
            <a:lvl5pPr indent="-228600" lvl="4" marL="2286000" rtl="0" algn="l">
              <a:lnSpc>
                <a:spcPct val="100000"/>
              </a:lnSpc>
              <a:spcBef>
                <a:spcPts val="200"/>
              </a:spcBef>
              <a:spcAft>
                <a:spcPts val="0"/>
              </a:spcAft>
              <a:buSzPts val="2400"/>
              <a:buFont typeface="Calibri"/>
              <a:buNone/>
              <a:defRPr b="1" sz="2400">
                <a:solidFill>
                  <a:srgbClr val="3EB5B3"/>
                </a:solidFill>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19" name="Google Shape;119;p19"/>
          <p:cNvSpPr/>
          <p:nvPr/>
        </p:nvSpPr>
        <p:spPr>
          <a:xfrm>
            <a:off x="359374" y="958103"/>
            <a:ext cx="845700" cy="80700"/>
          </a:xfrm>
          <a:prstGeom prst="rect">
            <a:avLst/>
          </a:prstGeom>
          <a:solidFill>
            <a:srgbClr val="FCA106"/>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20" name="Google Shape;120;p19"/>
          <p:cNvSpPr txBox="1"/>
          <p:nvPr>
            <p:ph idx="2" type="body"/>
          </p:nvPr>
        </p:nvSpPr>
        <p:spPr>
          <a:xfrm>
            <a:off x="3701303" y="384572"/>
            <a:ext cx="5083200" cy="42447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21" name="Google Shape;121;p19"/>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1100">
                <a:solidFill>
                  <a:srgbClr val="FFFFFF"/>
                </a:solidFill>
                <a:latin typeface="Calibri"/>
                <a:ea typeface="Calibri"/>
                <a:cs typeface="Calibri"/>
                <a:sym typeface="Calibri"/>
              </a:defRPr>
            </a:lvl1pPr>
            <a:lvl2pPr indent="0" lvl="1" marL="0" rtl="0" algn="l">
              <a:spcBef>
                <a:spcPts val="0"/>
              </a:spcBef>
              <a:buNone/>
              <a:defRPr sz="1100">
                <a:solidFill>
                  <a:srgbClr val="FFFFFF"/>
                </a:solidFill>
                <a:latin typeface="Calibri"/>
                <a:ea typeface="Calibri"/>
                <a:cs typeface="Calibri"/>
                <a:sym typeface="Calibri"/>
              </a:defRPr>
            </a:lvl2pPr>
            <a:lvl3pPr indent="0" lvl="2" marL="0" rtl="0" algn="l">
              <a:spcBef>
                <a:spcPts val="0"/>
              </a:spcBef>
              <a:buNone/>
              <a:defRPr sz="1100">
                <a:solidFill>
                  <a:srgbClr val="FFFFFF"/>
                </a:solidFill>
                <a:latin typeface="Calibri"/>
                <a:ea typeface="Calibri"/>
                <a:cs typeface="Calibri"/>
                <a:sym typeface="Calibri"/>
              </a:defRPr>
            </a:lvl3pPr>
            <a:lvl4pPr indent="0" lvl="3" marL="0" rtl="0" algn="l">
              <a:spcBef>
                <a:spcPts val="0"/>
              </a:spcBef>
              <a:buNone/>
              <a:defRPr sz="1100">
                <a:solidFill>
                  <a:srgbClr val="FFFFFF"/>
                </a:solidFill>
                <a:latin typeface="Calibri"/>
                <a:ea typeface="Calibri"/>
                <a:cs typeface="Calibri"/>
                <a:sym typeface="Calibri"/>
              </a:defRPr>
            </a:lvl4pPr>
            <a:lvl5pPr indent="0" lvl="4" marL="0" rtl="0" algn="l">
              <a:spcBef>
                <a:spcPts val="0"/>
              </a:spcBef>
              <a:buNone/>
              <a:defRPr sz="1100">
                <a:solidFill>
                  <a:srgbClr val="FFFFFF"/>
                </a:solidFill>
                <a:latin typeface="Calibri"/>
                <a:ea typeface="Calibri"/>
                <a:cs typeface="Calibri"/>
                <a:sym typeface="Calibri"/>
              </a:defRPr>
            </a:lvl5pPr>
            <a:lvl6pPr indent="0" lvl="5" marL="0" rtl="0" algn="l">
              <a:spcBef>
                <a:spcPts val="0"/>
              </a:spcBef>
              <a:buNone/>
              <a:defRPr sz="1100">
                <a:solidFill>
                  <a:srgbClr val="FFFFFF"/>
                </a:solidFill>
                <a:latin typeface="Calibri"/>
                <a:ea typeface="Calibri"/>
                <a:cs typeface="Calibri"/>
                <a:sym typeface="Calibri"/>
              </a:defRPr>
            </a:lvl6pPr>
            <a:lvl7pPr indent="0" lvl="6" marL="0" rtl="0" algn="l">
              <a:spcBef>
                <a:spcPts val="0"/>
              </a:spcBef>
              <a:buNone/>
              <a:defRPr sz="1100">
                <a:solidFill>
                  <a:srgbClr val="FFFFFF"/>
                </a:solidFill>
                <a:latin typeface="Calibri"/>
                <a:ea typeface="Calibri"/>
                <a:cs typeface="Calibri"/>
                <a:sym typeface="Calibri"/>
              </a:defRPr>
            </a:lvl7pPr>
            <a:lvl8pPr indent="0" lvl="7" marL="0" rtl="0" algn="l">
              <a:spcBef>
                <a:spcPts val="0"/>
              </a:spcBef>
              <a:buNone/>
              <a:defRPr sz="1100">
                <a:solidFill>
                  <a:srgbClr val="FFFFFF"/>
                </a:solidFill>
                <a:latin typeface="Calibri"/>
                <a:ea typeface="Calibri"/>
                <a:cs typeface="Calibri"/>
                <a:sym typeface="Calibri"/>
              </a:defRPr>
            </a:lvl8pPr>
            <a:lvl9pPr indent="0" lvl="8" marL="0" rtl="0" algn="l">
              <a:spcBef>
                <a:spcPts val="0"/>
              </a:spcBef>
              <a:buNone/>
              <a:defRPr sz="11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22" name="Google Shape;122;p19"/>
          <p:cNvPicPr preferRelativeResize="0"/>
          <p:nvPr/>
        </p:nvPicPr>
        <p:blipFill rotWithShape="1">
          <a:blip r:embed="rId3">
            <a:alphaModFix/>
          </a:blip>
          <a:srcRect b="0" l="0" r="0" t="0"/>
          <a:stretch/>
        </p:blipFill>
        <p:spPr>
          <a:xfrm>
            <a:off x="7552893" y="4826291"/>
            <a:ext cx="1426692" cy="1638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9"/>
                                        </p:tgtEl>
                                        <p:attrNameLst>
                                          <p:attrName>style.visibility</p:attrName>
                                        </p:attrNameLst>
                                      </p:cBhvr>
                                      <p:to>
                                        <p:strVal val="visible"/>
                                      </p:to>
                                    </p:set>
                                    <p:animEffect filter="fade" transition="in">
                                      <p:cBhvr>
                                        <p:cTn dur="1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rgbClr val="FFFFFF"/>
        </a:solidFill>
      </p:bgPr>
    </p:bg>
    <p:spTree>
      <p:nvGrpSpPr>
        <p:cNvPr id="123" name="Shape 123"/>
        <p:cNvGrpSpPr/>
        <p:nvPr/>
      </p:nvGrpSpPr>
      <p:grpSpPr>
        <a:xfrm>
          <a:off x="0" y="0"/>
          <a:ext cx="0" cy="0"/>
          <a:chOff x="0" y="0"/>
          <a:chExt cx="0" cy="0"/>
        </a:xfrm>
      </p:grpSpPr>
      <p:sp>
        <p:nvSpPr>
          <p:cNvPr id="124" name="Google Shape;124;p20"/>
          <p:cNvSpPr txBox="1"/>
          <p:nvPr>
            <p:ph idx="1" type="body"/>
          </p:nvPr>
        </p:nvSpPr>
        <p:spPr>
          <a:xfrm>
            <a:off x="4706540" y="754380"/>
            <a:ext cx="4077900" cy="3886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25" name="Google Shape;125;p20"/>
          <p:cNvSpPr txBox="1"/>
          <p:nvPr>
            <p:ph idx="2" type="body"/>
          </p:nvPr>
        </p:nvSpPr>
        <p:spPr>
          <a:xfrm>
            <a:off x="359569" y="754380"/>
            <a:ext cx="4077900" cy="3886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26" name="Google Shape;126;p20"/>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0"/>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oxes">
  <p:cSld name="Three Boxes">
    <p:bg>
      <p:bgPr>
        <a:solidFill>
          <a:srgbClr val="FFFFFF"/>
        </a:solidFill>
      </p:bgPr>
    </p:bg>
    <p:spTree>
      <p:nvGrpSpPr>
        <p:cNvPr id="128" name="Shape 128"/>
        <p:cNvGrpSpPr/>
        <p:nvPr/>
      </p:nvGrpSpPr>
      <p:grpSpPr>
        <a:xfrm>
          <a:off x="0" y="0"/>
          <a:ext cx="0" cy="0"/>
          <a:chOff x="0" y="0"/>
          <a:chExt cx="0" cy="0"/>
        </a:xfrm>
      </p:grpSpPr>
      <p:sp>
        <p:nvSpPr>
          <p:cNvPr id="129" name="Google Shape;129;p21"/>
          <p:cNvSpPr txBox="1"/>
          <p:nvPr>
            <p:ph idx="1" type="body"/>
          </p:nvPr>
        </p:nvSpPr>
        <p:spPr>
          <a:xfrm>
            <a:off x="359569" y="754380"/>
            <a:ext cx="2676600" cy="38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30" name="Google Shape;130;p21"/>
          <p:cNvSpPr txBox="1"/>
          <p:nvPr>
            <p:ph idx="2" type="body"/>
          </p:nvPr>
        </p:nvSpPr>
        <p:spPr>
          <a:xfrm>
            <a:off x="3234690" y="765810"/>
            <a:ext cx="2674500" cy="38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31" name="Google Shape;131;p21"/>
          <p:cNvSpPr txBox="1"/>
          <p:nvPr>
            <p:ph idx="3" type="body"/>
          </p:nvPr>
        </p:nvSpPr>
        <p:spPr>
          <a:xfrm>
            <a:off x="6107908" y="742950"/>
            <a:ext cx="2676600" cy="3886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32" name="Google Shape;132;p21"/>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1"/>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10_Custom Layout">
    <p:bg>
      <p:bgPr>
        <a:solidFill>
          <a:srgbClr val="FFFFFF"/>
        </a:solidFill>
      </p:bgPr>
    </p:bg>
    <p:spTree>
      <p:nvGrpSpPr>
        <p:cNvPr id="134" name="Shape 134"/>
        <p:cNvGrpSpPr/>
        <p:nvPr/>
      </p:nvGrpSpPr>
      <p:grpSpPr>
        <a:xfrm>
          <a:off x="0" y="0"/>
          <a:ext cx="0" cy="0"/>
          <a:chOff x="0" y="0"/>
          <a:chExt cx="0" cy="0"/>
        </a:xfrm>
      </p:grpSpPr>
      <p:sp>
        <p:nvSpPr>
          <p:cNvPr id="135" name="Google Shape;135;p22"/>
          <p:cNvSpPr/>
          <p:nvPr>
            <p:ph idx="2" type="pic"/>
          </p:nvPr>
        </p:nvSpPr>
        <p:spPr>
          <a:xfrm>
            <a:off x="375022" y="742950"/>
            <a:ext cx="2681400" cy="1574100"/>
          </a:xfrm>
          <a:prstGeom prst="rect">
            <a:avLst/>
          </a:prstGeom>
          <a:solidFill>
            <a:schemeClr val="lt2"/>
          </a:solidFill>
          <a:ln>
            <a:noFill/>
          </a:ln>
        </p:spPr>
      </p:sp>
      <p:sp>
        <p:nvSpPr>
          <p:cNvPr id="136" name="Google Shape;136;p22"/>
          <p:cNvSpPr/>
          <p:nvPr>
            <p:ph idx="3" type="pic"/>
          </p:nvPr>
        </p:nvSpPr>
        <p:spPr>
          <a:xfrm>
            <a:off x="3234690" y="742951"/>
            <a:ext cx="2681400" cy="1574100"/>
          </a:xfrm>
          <a:prstGeom prst="rect">
            <a:avLst/>
          </a:prstGeom>
          <a:solidFill>
            <a:schemeClr val="lt2"/>
          </a:solidFill>
          <a:ln>
            <a:noFill/>
          </a:ln>
        </p:spPr>
      </p:sp>
      <p:sp>
        <p:nvSpPr>
          <p:cNvPr id="137" name="Google Shape;137;p22"/>
          <p:cNvSpPr/>
          <p:nvPr>
            <p:ph idx="4" type="pic"/>
          </p:nvPr>
        </p:nvSpPr>
        <p:spPr>
          <a:xfrm>
            <a:off x="6102953" y="742951"/>
            <a:ext cx="2681400" cy="1574100"/>
          </a:xfrm>
          <a:prstGeom prst="rect">
            <a:avLst/>
          </a:prstGeom>
          <a:solidFill>
            <a:schemeClr val="lt2"/>
          </a:solidFill>
          <a:ln>
            <a:noFill/>
          </a:ln>
        </p:spPr>
      </p:sp>
      <p:sp>
        <p:nvSpPr>
          <p:cNvPr id="138" name="Google Shape;138;p22"/>
          <p:cNvSpPr txBox="1"/>
          <p:nvPr>
            <p:ph idx="1" type="body"/>
          </p:nvPr>
        </p:nvSpPr>
        <p:spPr>
          <a:xfrm>
            <a:off x="359569" y="2400300"/>
            <a:ext cx="2676600" cy="22173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39" name="Google Shape;139;p22"/>
          <p:cNvSpPr txBox="1"/>
          <p:nvPr>
            <p:ph idx="5" type="body"/>
          </p:nvPr>
        </p:nvSpPr>
        <p:spPr>
          <a:xfrm>
            <a:off x="3234690" y="2411730"/>
            <a:ext cx="2674500" cy="22173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40" name="Google Shape;140;p22"/>
          <p:cNvSpPr txBox="1"/>
          <p:nvPr>
            <p:ph idx="6" type="body"/>
          </p:nvPr>
        </p:nvSpPr>
        <p:spPr>
          <a:xfrm>
            <a:off x="6107908" y="2398610"/>
            <a:ext cx="2676600" cy="22305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41" name="Google Shape;141;p22"/>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2" name="Google Shape;142;p22"/>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Text Boxes with Picture">
  <p:cSld name="Three Text Boxes with Picture">
    <p:spTree>
      <p:nvGrpSpPr>
        <p:cNvPr id="143" name="Shape 143"/>
        <p:cNvGrpSpPr/>
        <p:nvPr/>
      </p:nvGrpSpPr>
      <p:grpSpPr>
        <a:xfrm>
          <a:off x="0" y="0"/>
          <a:ext cx="0" cy="0"/>
          <a:chOff x="0" y="0"/>
          <a:chExt cx="0" cy="0"/>
        </a:xfrm>
      </p:grpSpPr>
      <p:sp>
        <p:nvSpPr>
          <p:cNvPr id="144" name="Google Shape;144;p23"/>
          <p:cNvSpPr txBox="1"/>
          <p:nvPr>
            <p:ph idx="1" type="body"/>
          </p:nvPr>
        </p:nvSpPr>
        <p:spPr>
          <a:xfrm>
            <a:off x="359569" y="754380"/>
            <a:ext cx="2676600" cy="21603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45" name="Google Shape;145;p23"/>
          <p:cNvSpPr txBox="1"/>
          <p:nvPr>
            <p:ph idx="2" type="body"/>
          </p:nvPr>
        </p:nvSpPr>
        <p:spPr>
          <a:xfrm>
            <a:off x="3234690" y="765810"/>
            <a:ext cx="2674500" cy="21603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46" name="Google Shape;146;p23"/>
          <p:cNvSpPr txBox="1"/>
          <p:nvPr>
            <p:ph idx="3" type="body"/>
          </p:nvPr>
        </p:nvSpPr>
        <p:spPr>
          <a:xfrm>
            <a:off x="6107908" y="742950"/>
            <a:ext cx="2676600" cy="2173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47" name="Google Shape;147;p23"/>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8" name="Google Shape;148;p23"/>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49" name="Google Shape;149;p23"/>
          <p:cNvSpPr/>
          <p:nvPr>
            <p:ph idx="4" type="pic"/>
          </p:nvPr>
        </p:nvSpPr>
        <p:spPr>
          <a:xfrm>
            <a:off x="0" y="2877532"/>
            <a:ext cx="9144000" cy="1788600"/>
          </a:xfrm>
          <a:prstGeom prst="rect">
            <a:avLst/>
          </a:prstGeom>
          <a:solidFill>
            <a:schemeClr val="lt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2">
    <p:bg>
      <p:bgPr>
        <a:solidFill>
          <a:srgbClr val="FFFFFF"/>
        </a:solidFill>
      </p:bgPr>
    </p:bg>
    <p:spTree>
      <p:nvGrpSpPr>
        <p:cNvPr id="150" name="Shape 150"/>
        <p:cNvGrpSpPr/>
        <p:nvPr/>
      </p:nvGrpSpPr>
      <p:grpSpPr>
        <a:xfrm>
          <a:off x="0" y="0"/>
          <a:ext cx="0" cy="0"/>
          <a:chOff x="0" y="0"/>
          <a:chExt cx="0" cy="0"/>
        </a:xfrm>
      </p:grpSpPr>
      <p:sp>
        <p:nvSpPr>
          <p:cNvPr id="151" name="Google Shape;151;p24"/>
          <p:cNvSpPr/>
          <p:nvPr/>
        </p:nvSpPr>
        <p:spPr>
          <a:xfrm>
            <a:off x="6068663" y="742950"/>
            <a:ext cx="2743200" cy="3879300"/>
          </a:xfrm>
          <a:prstGeom prst="rect">
            <a:avLst/>
          </a:prstGeom>
          <a:solidFill>
            <a:srgbClr val="17303E"/>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52" name="Google Shape;152;p24"/>
          <p:cNvSpPr/>
          <p:nvPr/>
        </p:nvSpPr>
        <p:spPr>
          <a:xfrm>
            <a:off x="3223260" y="742950"/>
            <a:ext cx="2743200" cy="3879300"/>
          </a:xfrm>
          <a:prstGeom prst="rect">
            <a:avLst/>
          </a:prstGeom>
          <a:solidFill>
            <a:srgbClr val="3EB5B3">
              <a:alpha val="69410"/>
            </a:srgbClr>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53" name="Google Shape;153;p24"/>
          <p:cNvSpPr txBox="1"/>
          <p:nvPr>
            <p:ph idx="1" type="body"/>
          </p:nvPr>
        </p:nvSpPr>
        <p:spPr>
          <a:xfrm>
            <a:off x="6214505" y="1737180"/>
            <a:ext cx="2451600" cy="2616600"/>
          </a:xfrm>
          <a:prstGeom prst="rect">
            <a:avLst/>
          </a:prstGeom>
          <a:noFill/>
          <a:ln>
            <a:noFill/>
          </a:ln>
        </p:spPr>
        <p:txBody>
          <a:bodyPr anchorCtr="0" anchor="t" bIns="34275" lIns="68575" spcFirstLastPara="1" rIns="68575" wrap="square" tIns="34275">
            <a:noAutofit/>
          </a:bodyPr>
          <a:lstStyle>
            <a:lvl1pPr indent="-304800" lvl="0" marL="457200" marR="0" rtl="0" algn="l">
              <a:lnSpc>
                <a:spcPct val="100000"/>
              </a:lnSpc>
              <a:spcBef>
                <a:spcPts val="0"/>
              </a:spcBef>
              <a:spcAft>
                <a:spcPts val="0"/>
              </a:spcAft>
              <a:buClr>
                <a:schemeClr val="lt1"/>
              </a:buClr>
              <a:buSzPts val="1200"/>
              <a:buFont typeface="Arial"/>
              <a:buChar char="•"/>
              <a:defRPr b="0" i="0" sz="1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54" name="Google Shape;154;p24"/>
          <p:cNvSpPr/>
          <p:nvPr/>
        </p:nvSpPr>
        <p:spPr>
          <a:xfrm>
            <a:off x="377190" y="742950"/>
            <a:ext cx="2743200" cy="3879300"/>
          </a:xfrm>
          <a:prstGeom prst="rect">
            <a:avLst/>
          </a:prstGeom>
          <a:solidFill>
            <a:srgbClr val="54585A"/>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55" name="Google Shape;155;p24"/>
          <p:cNvSpPr txBox="1"/>
          <p:nvPr>
            <p:ph idx="2" type="body"/>
          </p:nvPr>
        </p:nvSpPr>
        <p:spPr>
          <a:xfrm>
            <a:off x="3368769" y="1745582"/>
            <a:ext cx="2451600" cy="2616600"/>
          </a:xfrm>
          <a:prstGeom prst="rect">
            <a:avLst/>
          </a:prstGeom>
          <a:noFill/>
          <a:ln>
            <a:noFill/>
          </a:ln>
        </p:spPr>
        <p:txBody>
          <a:bodyPr anchorCtr="0" anchor="t" bIns="34275" lIns="68575" spcFirstLastPara="1" rIns="68575" wrap="square" tIns="34275">
            <a:noAutofit/>
          </a:bodyPr>
          <a:lstStyle>
            <a:lvl1pPr indent="-304800" lvl="0" marL="457200" marR="0" rtl="0" algn="l">
              <a:lnSpc>
                <a:spcPct val="100000"/>
              </a:lnSpc>
              <a:spcBef>
                <a:spcPts val="0"/>
              </a:spcBef>
              <a:spcAft>
                <a:spcPts val="0"/>
              </a:spcAft>
              <a:buClr>
                <a:schemeClr val="lt1"/>
              </a:buClr>
              <a:buSzPts val="1200"/>
              <a:buFont typeface="Arial"/>
              <a:buChar char="•"/>
              <a:defRPr b="0" i="0" sz="1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56" name="Google Shape;156;p24"/>
          <p:cNvSpPr txBox="1"/>
          <p:nvPr>
            <p:ph idx="3" type="body"/>
          </p:nvPr>
        </p:nvSpPr>
        <p:spPr>
          <a:xfrm>
            <a:off x="1072511" y="1045524"/>
            <a:ext cx="1893600" cy="5082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SzPts val="1100"/>
              <a:buNone/>
              <a:defRPr b="1" i="0" sz="1800" u="none" cap="none"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57" name="Google Shape;157;p24"/>
          <p:cNvSpPr txBox="1"/>
          <p:nvPr>
            <p:ph idx="4" type="body"/>
          </p:nvPr>
        </p:nvSpPr>
        <p:spPr>
          <a:xfrm>
            <a:off x="523367" y="1736057"/>
            <a:ext cx="2451600" cy="2616600"/>
          </a:xfrm>
          <a:prstGeom prst="rect">
            <a:avLst/>
          </a:prstGeom>
          <a:noFill/>
          <a:ln>
            <a:noFill/>
          </a:ln>
        </p:spPr>
        <p:txBody>
          <a:bodyPr anchorCtr="0" anchor="t" bIns="34275" lIns="68575" spcFirstLastPara="1" rIns="68575" wrap="square" tIns="34275">
            <a:noAutofit/>
          </a:bodyPr>
          <a:lstStyle>
            <a:lvl1pPr indent="-304800" lvl="0" marL="457200" marR="0" rtl="0" algn="l">
              <a:lnSpc>
                <a:spcPct val="100000"/>
              </a:lnSpc>
              <a:spcBef>
                <a:spcPts val="0"/>
              </a:spcBef>
              <a:spcAft>
                <a:spcPts val="0"/>
              </a:spcAft>
              <a:buClr>
                <a:schemeClr val="lt1"/>
              </a:buClr>
              <a:buSzPts val="1200"/>
              <a:buFont typeface="Arial"/>
              <a:buChar char="•"/>
              <a:defRPr b="0" i="0" sz="1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pic>
        <p:nvPicPr>
          <p:cNvPr id="158" name="Google Shape;158;p24"/>
          <p:cNvPicPr preferRelativeResize="0"/>
          <p:nvPr/>
        </p:nvPicPr>
        <p:blipFill rotWithShape="1">
          <a:blip r:embed="rId2">
            <a:alphaModFix/>
          </a:blip>
          <a:srcRect b="0" l="0" r="0" t="0"/>
          <a:stretch/>
        </p:blipFill>
        <p:spPr>
          <a:xfrm>
            <a:off x="3356511" y="1063980"/>
            <a:ext cx="466803" cy="466803"/>
          </a:xfrm>
          <a:prstGeom prst="rect">
            <a:avLst/>
          </a:prstGeom>
          <a:noFill/>
          <a:ln>
            <a:noFill/>
          </a:ln>
        </p:spPr>
      </p:pic>
      <p:pic>
        <p:nvPicPr>
          <p:cNvPr id="159" name="Google Shape;159;p24"/>
          <p:cNvPicPr preferRelativeResize="0"/>
          <p:nvPr/>
        </p:nvPicPr>
        <p:blipFill rotWithShape="1">
          <a:blip r:embed="rId3">
            <a:alphaModFix/>
          </a:blip>
          <a:srcRect b="0" l="0" r="0" t="0"/>
          <a:stretch/>
        </p:blipFill>
        <p:spPr>
          <a:xfrm>
            <a:off x="514456" y="1045524"/>
            <a:ext cx="466803" cy="466803"/>
          </a:xfrm>
          <a:prstGeom prst="rect">
            <a:avLst/>
          </a:prstGeom>
          <a:noFill/>
          <a:ln>
            <a:noFill/>
          </a:ln>
        </p:spPr>
      </p:pic>
      <p:pic>
        <p:nvPicPr>
          <p:cNvPr id="160" name="Google Shape;160;p24"/>
          <p:cNvPicPr preferRelativeResize="0"/>
          <p:nvPr/>
        </p:nvPicPr>
        <p:blipFill rotWithShape="1">
          <a:blip r:embed="rId4">
            <a:alphaModFix/>
          </a:blip>
          <a:srcRect b="0" l="0" r="0" t="0"/>
          <a:stretch/>
        </p:blipFill>
        <p:spPr>
          <a:xfrm>
            <a:off x="6181258" y="1043305"/>
            <a:ext cx="466803" cy="466803"/>
          </a:xfrm>
          <a:prstGeom prst="rect">
            <a:avLst/>
          </a:prstGeom>
          <a:noFill/>
          <a:ln>
            <a:noFill/>
          </a:ln>
        </p:spPr>
      </p:pic>
      <p:sp>
        <p:nvSpPr>
          <p:cNvPr id="161" name="Google Shape;161;p24"/>
          <p:cNvSpPr txBox="1"/>
          <p:nvPr>
            <p:ph idx="5" type="body"/>
          </p:nvPr>
        </p:nvSpPr>
        <p:spPr>
          <a:xfrm>
            <a:off x="3956565" y="1043305"/>
            <a:ext cx="1892700" cy="5082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SzPts val="1100"/>
              <a:buNone/>
              <a:defRPr b="1" i="0" sz="1800" u="none" cap="none"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62" name="Google Shape;162;p24"/>
          <p:cNvSpPr txBox="1"/>
          <p:nvPr>
            <p:ph idx="6" type="body"/>
          </p:nvPr>
        </p:nvSpPr>
        <p:spPr>
          <a:xfrm>
            <a:off x="6760657" y="1043305"/>
            <a:ext cx="1892700" cy="5082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SzPts val="1100"/>
              <a:buNone/>
              <a:defRPr b="1" i="0" sz="1800" u="none" cap="none"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63" name="Google Shape;163;p24"/>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4" name="Google Shape;164;p24"/>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51"/>
                                        </p:tgtEl>
                                        <p:attrNameLst>
                                          <p:attrName>style.visibility</p:attrName>
                                        </p:attrNameLst>
                                      </p:cBhvr>
                                      <p:to>
                                        <p:strVal val="visible"/>
                                      </p:to>
                                    </p:set>
                                    <p:animEffect filter="fade" transition="in">
                                      <p:cBhvr>
                                        <p:cTn dur="1500"/>
                                        <p:tgtEl>
                                          <p:spTgt spid="151"/>
                                        </p:tgtEl>
                                      </p:cBhvr>
                                    </p:animEffect>
                                  </p:childTnLst>
                                </p:cTn>
                              </p:par>
                            </p:childTnLst>
                          </p:cTn>
                        </p:par>
                        <p:par>
                          <p:cTn fill="hold">
                            <p:stCondLst>
                              <p:cond delay="1500"/>
                            </p:stCondLst>
                            <p:childTnLst>
                              <p:par>
                                <p:cTn fill="hold" nodeType="afterEffect" presetClass="entr" presetID="10" presetSubtype="0">
                                  <p:stCondLst>
                                    <p:cond delay="1250"/>
                                  </p:stCondLst>
                                  <p:childTnLst>
                                    <p:set>
                                      <p:cBhvr>
                                        <p:cTn dur="1" fill="hold">
                                          <p:stCondLst>
                                            <p:cond delay="0"/>
                                          </p:stCondLst>
                                        </p:cTn>
                                        <p:tgtEl>
                                          <p:spTgt spid="152"/>
                                        </p:tgtEl>
                                        <p:attrNameLst>
                                          <p:attrName>style.visibility</p:attrName>
                                        </p:attrNameLst>
                                      </p:cBhvr>
                                      <p:to>
                                        <p:strVal val="visible"/>
                                      </p:to>
                                    </p:set>
                                    <p:animEffect filter="fade" transition="in">
                                      <p:cBhvr>
                                        <p:cTn dur="1500"/>
                                        <p:tgtEl>
                                          <p:spTgt spid="152"/>
                                        </p:tgtEl>
                                      </p:cBhvr>
                                    </p:animEffect>
                                  </p:childTnLst>
                                </p:cTn>
                              </p:par>
                            </p:childTnLst>
                          </p:cTn>
                        </p:par>
                        <p:par>
                          <p:cTn fill="hold">
                            <p:stCondLst>
                              <p:cond delay="3000"/>
                            </p:stCondLst>
                            <p:childTnLst>
                              <p:par>
                                <p:cTn fill="hold" nodeType="afterEffect" presetClass="entr" presetID="10" presetSubtype="0">
                                  <p:stCondLst>
                                    <p:cond delay="1000"/>
                                  </p:stCondLst>
                                  <p:childTnLst>
                                    <p:set>
                                      <p:cBhvr>
                                        <p:cTn dur="1" fill="hold">
                                          <p:stCondLst>
                                            <p:cond delay="0"/>
                                          </p:stCondLst>
                                        </p:cTn>
                                        <p:tgtEl>
                                          <p:spTgt spid="154"/>
                                        </p:tgtEl>
                                        <p:attrNameLst>
                                          <p:attrName>style.visibility</p:attrName>
                                        </p:attrNameLst>
                                      </p:cBhvr>
                                      <p:to>
                                        <p:strVal val="visible"/>
                                      </p:to>
                                    </p:set>
                                    <p:animEffect filter="fade" transition="in">
                                      <p:cBhvr>
                                        <p:cTn dur="1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Four Boxes">
    <p:bg>
      <p:bgPr>
        <a:solidFill>
          <a:srgbClr val="FFFFFF"/>
        </a:solidFill>
      </p:bgPr>
    </p:bg>
    <p:spTree>
      <p:nvGrpSpPr>
        <p:cNvPr id="165" name="Shape 165"/>
        <p:cNvGrpSpPr/>
        <p:nvPr/>
      </p:nvGrpSpPr>
      <p:grpSpPr>
        <a:xfrm>
          <a:off x="0" y="0"/>
          <a:ext cx="0" cy="0"/>
          <a:chOff x="0" y="0"/>
          <a:chExt cx="0" cy="0"/>
        </a:xfrm>
      </p:grpSpPr>
      <p:grpSp>
        <p:nvGrpSpPr>
          <p:cNvPr id="166" name="Google Shape;166;p25"/>
          <p:cNvGrpSpPr/>
          <p:nvPr/>
        </p:nvGrpSpPr>
        <p:grpSpPr>
          <a:xfrm>
            <a:off x="359565" y="743037"/>
            <a:ext cx="8424573" cy="3886216"/>
            <a:chOff x="143632" y="2059483"/>
            <a:chExt cx="11899115" cy="3604355"/>
          </a:xfrm>
        </p:grpSpPr>
        <p:sp>
          <p:nvSpPr>
            <p:cNvPr id="167" name="Google Shape;167;p25"/>
            <p:cNvSpPr/>
            <p:nvPr/>
          </p:nvSpPr>
          <p:spPr>
            <a:xfrm>
              <a:off x="143632" y="2059483"/>
              <a:ext cx="5902500" cy="1759500"/>
            </a:xfrm>
            <a:prstGeom prst="rect">
              <a:avLst/>
            </a:prstGeom>
            <a:solidFill>
              <a:schemeClr val="lt1"/>
            </a:solidFill>
            <a:ln cap="flat" cmpd="sng" w="25400">
              <a:solidFill>
                <a:schemeClr val="dk2"/>
              </a:solidFill>
              <a:prstDash val="solid"/>
              <a:round/>
              <a:headEnd len="sm" w="sm" type="none"/>
              <a:tailEnd len="sm" w="sm" type="none"/>
            </a:ln>
            <a:effectLst>
              <a:outerShdw blurRad="76200" rotWithShape="0" algn="t" dir="5400000" dist="38100">
                <a:srgbClr val="0B181E">
                  <a:alpha val="20000"/>
                </a:srgbClr>
              </a:outerShdw>
            </a:effectLst>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None/>
              </a:pPr>
              <a:r>
                <a:rPr lang="en" sz="1400">
                  <a:solidFill>
                    <a:schemeClr val="dk1"/>
                  </a:solidFill>
                  <a:latin typeface="Calibri"/>
                  <a:ea typeface="Calibri"/>
                  <a:cs typeface="Calibri"/>
                  <a:sym typeface="Calibri"/>
                </a:rPr>
                <a:t>s</a:t>
              </a:r>
              <a:endParaRPr sz="1100"/>
            </a:p>
          </p:txBody>
        </p:sp>
        <p:sp>
          <p:nvSpPr>
            <p:cNvPr id="168" name="Google Shape;168;p25"/>
            <p:cNvSpPr/>
            <p:nvPr/>
          </p:nvSpPr>
          <p:spPr>
            <a:xfrm>
              <a:off x="6140246" y="2059483"/>
              <a:ext cx="5902500" cy="1759500"/>
            </a:xfrm>
            <a:prstGeom prst="rect">
              <a:avLst/>
            </a:prstGeom>
            <a:solidFill>
              <a:schemeClr val="lt1"/>
            </a:solidFill>
            <a:ln cap="flat" cmpd="sng" w="25400">
              <a:solidFill>
                <a:schemeClr val="dk2"/>
              </a:solidFill>
              <a:prstDash val="solid"/>
              <a:round/>
              <a:headEnd len="sm" w="sm" type="none"/>
              <a:tailEnd len="sm" w="sm" type="none"/>
            </a:ln>
            <a:effectLst>
              <a:outerShdw blurRad="76200" rotWithShape="0" algn="t" dir="5400000" dist="38100">
                <a:srgbClr val="0B181E">
                  <a:alpha val="20000"/>
                </a:srgbClr>
              </a:outerShdw>
            </a:effectLst>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None/>
              </a:pPr>
              <a:r>
                <a:t/>
              </a:r>
              <a:endParaRPr sz="1400">
                <a:solidFill>
                  <a:schemeClr val="dk1"/>
                </a:solidFill>
                <a:latin typeface="Calibri"/>
                <a:ea typeface="Calibri"/>
                <a:cs typeface="Calibri"/>
                <a:sym typeface="Calibri"/>
              </a:endParaRPr>
            </a:p>
          </p:txBody>
        </p:sp>
        <p:sp>
          <p:nvSpPr>
            <p:cNvPr id="169" name="Google Shape;169;p25"/>
            <p:cNvSpPr/>
            <p:nvPr/>
          </p:nvSpPr>
          <p:spPr>
            <a:xfrm>
              <a:off x="143632" y="3911238"/>
              <a:ext cx="5902500" cy="1752600"/>
            </a:xfrm>
            <a:prstGeom prst="rect">
              <a:avLst/>
            </a:prstGeom>
            <a:solidFill>
              <a:schemeClr val="lt1"/>
            </a:solidFill>
            <a:ln cap="flat" cmpd="sng" w="25400">
              <a:solidFill>
                <a:schemeClr val="dk2"/>
              </a:solidFill>
              <a:prstDash val="solid"/>
              <a:round/>
              <a:headEnd len="sm" w="sm" type="none"/>
              <a:tailEnd len="sm" w="sm" type="none"/>
            </a:ln>
            <a:effectLst>
              <a:outerShdw blurRad="76200" rotWithShape="0" algn="t" dir="5400000" dist="38100">
                <a:srgbClr val="0B181E">
                  <a:alpha val="20000"/>
                </a:srgbClr>
              </a:outerShdw>
            </a:effectLst>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None/>
              </a:pPr>
              <a:r>
                <a:t/>
              </a:r>
              <a:endParaRPr sz="1400">
                <a:solidFill>
                  <a:schemeClr val="dk1"/>
                </a:solidFill>
                <a:latin typeface="Calibri"/>
                <a:ea typeface="Calibri"/>
                <a:cs typeface="Calibri"/>
                <a:sym typeface="Calibri"/>
              </a:endParaRPr>
            </a:p>
          </p:txBody>
        </p:sp>
        <p:sp>
          <p:nvSpPr>
            <p:cNvPr id="170" name="Google Shape;170;p25"/>
            <p:cNvSpPr/>
            <p:nvPr/>
          </p:nvSpPr>
          <p:spPr>
            <a:xfrm>
              <a:off x="6140247" y="3908369"/>
              <a:ext cx="5902500" cy="1752600"/>
            </a:xfrm>
            <a:prstGeom prst="rect">
              <a:avLst/>
            </a:prstGeom>
            <a:solidFill>
              <a:schemeClr val="lt1"/>
            </a:solidFill>
            <a:ln cap="flat" cmpd="sng" w="25400">
              <a:solidFill>
                <a:schemeClr val="dk2"/>
              </a:solidFill>
              <a:prstDash val="solid"/>
              <a:round/>
              <a:headEnd len="sm" w="sm" type="none"/>
              <a:tailEnd len="sm" w="sm" type="none"/>
            </a:ln>
            <a:effectLst>
              <a:outerShdw blurRad="76200" rotWithShape="0" algn="t" dir="5400000" dist="38100">
                <a:srgbClr val="0B181E">
                  <a:alpha val="20000"/>
                </a:srgbClr>
              </a:outerShdw>
            </a:effectLst>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None/>
              </a:pPr>
              <a:r>
                <a:t/>
              </a:r>
              <a:endParaRPr sz="1400">
                <a:solidFill>
                  <a:schemeClr val="dk1"/>
                </a:solidFill>
                <a:latin typeface="Calibri"/>
                <a:ea typeface="Calibri"/>
                <a:cs typeface="Calibri"/>
                <a:sym typeface="Calibri"/>
              </a:endParaRPr>
            </a:p>
          </p:txBody>
        </p:sp>
      </p:grpSp>
      <p:sp>
        <p:nvSpPr>
          <p:cNvPr id="171" name="Google Shape;171;p25"/>
          <p:cNvSpPr txBox="1"/>
          <p:nvPr>
            <p:ph idx="1" type="body"/>
          </p:nvPr>
        </p:nvSpPr>
        <p:spPr>
          <a:xfrm>
            <a:off x="457200" y="857250"/>
            <a:ext cx="3980400" cy="17145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72" name="Google Shape;172;p25"/>
          <p:cNvSpPr txBox="1"/>
          <p:nvPr>
            <p:ph idx="2" type="body"/>
          </p:nvPr>
        </p:nvSpPr>
        <p:spPr>
          <a:xfrm>
            <a:off x="4700156" y="857250"/>
            <a:ext cx="3980400" cy="17145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73" name="Google Shape;173;p25"/>
          <p:cNvSpPr txBox="1"/>
          <p:nvPr>
            <p:ph idx="3" type="body"/>
          </p:nvPr>
        </p:nvSpPr>
        <p:spPr>
          <a:xfrm>
            <a:off x="457199" y="2823949"/>
            <a:ext cx="3980400" cy="17145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74" name="Google Shape;174;p25"/>
          <p:cNvSpPr txBox="1"/>
          <p:nvPr>
            <p:ph idx="4" type="body"/>
          </p:nvPr>
        </p:nvSpPr>
        <p:spPr>
          <a:xfrm>
            <a:off x="4706541" y="2823949"/>
            <a:ext cx="3980400" cy="17145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75" name="Google Shape;175;p25"/>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6" name="Google Shape;176;p25"/>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p:cSld name="Testimonials">
    <p:bg>
      <p:bgPr>
        <a:solidFill>
          <a:schemeClr val="lt1"/>
        </a:solidFill>
      </p:bgPr>
    </p:bg>
    <p:spTree>
      <p:nvGrpSpPr>
        <p:cNvPr id="177" name="Shape 177"/>
        <p:cNvGrpSpPr/>
        <p:nvPr/>
      </p:nvGrpSpPr>
      <p:grpSpPr>
        <a:xfrm>
          <a:off x="0" y="0"/>
          <a:ext cx="0" cy="0"/>
          <a:chOff x="0" y="0"/>
          <a:chExt cx="0" cy="0"/>
        </a:xfrm>
      </p:grpSpPr>
      <p:sp>
        <p:nvSpPr>
          <p:cNvPr id="178" name="Google Shape;178;p26"/>
          <p:cNvSpPr txBox="1"/>
          <p:nvPr/>
        </p:nvSpPr>
        <p:spPr>
          <a:xfrm>
            <a:off x="2172837" y="2951618"/>
            <a:ext cx="446400" cy="1392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7200">
                <a:solidFill>
                  <a:srgbClr val="3EB5B3"/>
                </a:solidFill>
                <a:latin typeface="Georgia"/>
                <a:ea typeface="Georgia"/>
                <a:cs typeface="Georgia"/>
                <a:sym typeface="Georgia"/>
              </a:rPr>
              <a:t>“</a:t>
            </a:r>
            <a:endParaRPr sz="1100"/>
          </a:p>
          <a:p>
            <a:pPr indent="0" lvl="0" marL="0" marR="0" rtl="0" algn="l">
              <a:spcBef>
                <a:spcPts val="0"/>
              </a:spcBef>
              <a:spcAft>
                <a:spcPts val="0"/>
              </a:spcAft>
              <a:buNone/>
            </a:pPr>
            <a:r>
              <a:t/>
            </a:r>
            <a:endParaRPr sz="1400">
              <a:solidFill>
                <a:schemeClr val="dk1"/>
              </a:solidFill>
              <a:latin typeface="Georgia"/>
              <a:ea typeface="Georgia"/>
              <a:cs typeface="Georgia"/>
              <a:sym typeface="Georgia"/>
            </a:endParaRPr>
          </a:p>
        </p:txBody>
      </p:sp>
      <p:sp>
        <p:nvSpPr>
          <p:cNvPr id="179" name="Google Shape;179;p26"/>
          <p:cNvSpPr txBox="1"/>
          <p:nvPr/>
        </p:nvSpPr>
        <p:spPr>
          <a:xfrm>
            <a:off x="2172838" y="1235373"/>
            <a:ext cx="446400" cy="1392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7200">
                <a:solidFill>
                  <a:srgbClr val="22313F"/>
                </a:solidFill>
                <a:latin typeface="Georgia"/>
                <a:ea typeface="Georgia"/>
                <a:cs typeface="Georgia"/>
                <a:sym typeface="Georgia"/>
              </a:rPr>
              <a:t>“</a:t>
            </a:r>
            <a:endParaRPr sz="1100"/>
          </a:p>
          <a:p>
            <a:pPr indent="0" lvl="0" marL="0" marR="0" rtl="0" algn="l">
              <a:spcBef>
                <a:spcPts val="0"/>
              </a:spcBef>
              <a:spcAft>
                <a:spcPts val="0"/>
              </a:spcAft>
              <a:buNone/>
            </a:pPr>
            <a:r>
              <a:t/>
            </a:r>
            <a:endParaRPr sz="1400">
              <a:solidFill>
                <a:srgbClr val="FFECCB"/>
              </a:solidFill>
              <a:latin typeface="Georgia"/>
              <a:ea typeface="Georgia"/>
              <a:cs typeface="Georgia"/>
              <a:sym typeface="Georgia"/>
            </a:endParaRPr>
          </a:p>
        </p:txBody>
      </p:sp>
      <p:sp>
        <p:nvSpPr>
          <p:cNvPr id="180" name="Google Shape;180;p26"/>
          <p:cNvSpPr/>
          <p:nvPr/>
        </p:nvSpPr>
        <p:spPr>
          <a:xfrm>
            <a:off x="905656" y="1312385"/>
            <a:ext cx="1156500" cy="1115100"/>
          </a:xfrm>
          <a:prstGeom prst="rect">
            <a:avLst/>
          </a:prstGeom>
          <a:solidFill>
            <a:srgbClr val="2231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1" name="Google Shape;181;p26"/>
          <p:cNvSpPr/>
          <p:nvPr/>
        </p:nvSpPr>
        <p:spPr>
          <a:xfrm>
            <a:off x="905656" y="3045905"/>
            <a:ext cx="1156500" cy="1115100"/>
          </a:xfrm>
          <a:prstGeom prst="rect">
            <a:avLst/>
          </a:prstGeom>
          <a:solidFill>
            <a:srgbClr val="3EB5B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2" name="Google Shape;182;p26"/>
          <p:cNvSpPr txBox="1"/>
          <p:nvPr>
            <p:ph idx="1" type="body"/>
          </p:nvPr>
        </p:nvSpPr>
        <p:spPr>
          <a:xfrm>
            <a:off x="2686050" y="1466851"/>
            <a:ext cx="5286300" cy="8286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200"/>
              </a:spcBef>
              <a:spcAft>
                <a:spcPts val="0"/>
              </a:spcAft>
              <a:buSzPts val="1800"/>
              <a:buFont typeface="Calibri"/>
              <a:buNone/>
              <a:defRPr b="0" i="1" sz="1800" cap="none">
                <a:solidFill>
                  <a:schemeClr val="accent1"/>
                </a:solidFill>
                <a:latin typeface="Calibri"/>
                <a:ea typeface="Calibri"/>
                <a:cs typeface="Calibri"/>
                <a:sym typeface="Calibri"/>
              </a:defRPr>
            </a:lvl1pPr>
            <a:lvl2pPr indent="-228600" lvl="1" marL="914400" rtl="0" algn="l">
              <a:lnSpc>
                <a:spcPct val="100000"/>
              </a:lnSpc>
              <a:spcBef>
                <a:spcPts val="200"/>
              </a:spcBef>
              <a:spcAft>
                <a:spcPts val="0"/>
              </a:spcAft>
              <a:buSzPts val="1700"/>
              <a:buFont typeface="Calibri"/>
              <a:buNone/>
              <a:defRPr/>
            </a:lvl2pPr>
            <a:lvl3pPr indent="-228600" lvl="2" marL="1371600" rtl="0" algn="l">
              <a:lnSpc>
                <a:spcPct val="100000"/>
              </a:lnSpc>
              <a:spcBef>
                <a:spcPts val="200"/>
              </a:spcBef>
              <a:spcAft>
                <a:spcPts val="0"/>
              </a:spcAft>
              <a:buSzPts val="1700"/>
              <a:buFont typeface="Calibri"/>
              <a:buNone/>
              <a:defRPr/>
            </a:lvl3pPr>
            <a:lvl4pPr indent="-228600" lvl="3" marL="1828800" rtl="0" algn="l">
              <a:lnSpc>
                <a:spcPct val="100000"/>
              </a:lnSpc>
              <a:spcBef>
                <a:spcPts val="200"/>
              </a:spcBef>
              <a:spcAft>
                <a:spcPts val="0"/>
              </a:spcAft>
              <a:buSzPts val="1600"/>
              <a:buFont typeface="Calibri"/>
              <a:buNone/>
              <a:defRPr/>
            </a:lvl4pPr>
            <a:lvl5pPr indent="-228600" lvl="4" marL="2286000" rtl="0" algn="l">
              <a:lnSpc>
                <a:spcPct val="100000"/>
              </a:lnSpc>
              <a:spcBef>
                <a:spcPts val="200"/>
              </a:spcBef>
              <a:spcAft>
                <a:spcPts val="0"/>
              </a:spcAft>
              <a:buSzPts val="1500"/>
              <a:buFont typeface="Calibri"/>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83" name="Google Shape;183;p26"/>
          <p:cNvSpPr txBox="1"/>
          <p:nvPr>
            <p:ph idx="2" type="body"/>
          </p:nvPr>
        </p:nvSpPr>
        <p:spPr>
          <a:xfrm>
            <a:off x="2686050" y="2313918"/>
            <a:ext cx="3838800" cy="262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200"/>
              </a:spcBef>
              <a:spcAft>
                <a:spcPts val="0"/>
              </a:spcAft>
              <a:buSzPts val="1400"/>
              <a:buFont typeface="Century Gothic"/>
              <a:buNone/>
              <a:defRPr b="1" i="0" sz="1400" cap="none">
                <a:solidFill>
                  <a:srgbClr val="17303E"/>
                </a:solidFill>
                <a:latin typeface="Century Gothic"/>
                <a:ea typeface="Century Gothic"/>
                <a:cs typeface="Century Gothic"/>
                <a:sym typeface="Century Gothic"/>
              </a:defRPr>
            </a:lvl1pPr>
            <a:lvl2pPr indent="-228600" lvl="1" marL="914400" rtl="0" algn="l">
              <a:lnSpc>
                <a:spcPct val="100000"/>
              </a:lnSpc>
              <a:spcBef>
                <a:spcPts val="200"/>
              </a:spcBef>
              <a:spcAft>
                <a:spcPts val="0"/>
              </a:spcAft>
              <a:buSzPts val="1700"/>
              <a:buFont typeface="Calibri"/>
              <a:buNone/>
              <a:defRPr/>
            </a:lvl2pPr>
            <a:lvl3pPr indent="-228600" lvl="2" marL="1371600" rtl="0" algn="l">
              <a:lnSpc>
                <a:spcPct val="100000"/>
              </a:lnSpc>
              <a:spcBef>
                <a:spcPts val="200"/>
              </a:spcBef>
              <a:spcAft>
                <a:spcPts val="0"/>
              </a:spcAft>
              <a:buSzPts val="1700"/>
              <a:buFont typeface="Calibri"/>
              <a:buNone/>
              <a:defRPr/>
            </a:lvl3pPr>
            <a:lvl4pPr indent="-228600" lvl="3" marL="1828800" rtl="0" algn="l">
              <a:lnSpc>
                <a:spcPct val="100000"/>
              </a:lnSpc>
              <a:spcBef>
                <a:spcPts val="200"/>
              </a:spcBef>
              <a:spcAft>
                <a:spcPts val="0"/>
              </a:spcAft>
              <a:buSzPts val="1600"/>
              <a:buFont typeface="Calibri"/>
              <a:buNone/>
              <a:defRPr/>
            </a:lvl4pPr>
            <a:lvl5pPr indent="-228600" lvl="4" marL="2286000" rtl="0" algn="l">
              <a:lnSpc>
                <a:spcPct val="100000"/>
              </a:lnSpc>
              <a:spcBef>
                <a:spcPts val="200"/>
              </a:spcBef>
              <a:spcAft>
                <a:spcPts val="0"/>
              </a:spcAft>
              <a:buSzPts val="1500"/>
              <a:buFont typeface="Calibri"/>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84" name="Google Shape;184;p26"/>
          <p:cNvSpPr txBox="1"/>
          <p:nvPr>
            <p:ph idx="3" type="body"/>
          </p:nvPr>
        </p:nvSpPr>
        <p:spPr>
          <a:xfrm>
            <a:off x="2686050" y="3200400"/>
            <a:ext cx="5286300" cy="8286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200"/>
              </a:spcBef>
              <a:spcAft>
                <a:spcPts val="0"/>
              </a:spcAft>
              <a:buSzPts val="1800"/>
              <a:buFont typeface="Calibri"/>
              <a:buNone/>
              <a:defRPr b="0" i="1" sz="1800" cap="none">
                <a:solidFill>
                  <a:schemeClr val="accent1"/>
                </a:solidFill>
                <a:latin typeface="Calibri"/>
                <a:ea typeface="Calibri"/>
                <a:cs typeface="Calibri"/>
                <a:sym typeface="Calibri"/>
              </a:defRPr>
            </a:lvl1pPr>
            <a:lvl2pPr indent="-228600" lvl="1" marL="914400" rtl="0" algn="l">
              <a:lnSpc>
                <a:spcPct val="100000"/>
              </a:lnSpc>
              <a:spcBef>
                <a:spcPts val="200"/>
              </a:spcBef>
              <a:spcAft>
                <a:spcPts val="0"/>
              </a:spcAft>
              <a:buSzPts val="1700"/>
              <a:buFont typeface="Calibri"/>
              <a:buNone/>
              <a:defRPr/>
            </a:lvl2pPr>
            <a:lvl3pPr indent="-228600" lvl="2" marL="1371600" rtl="0" algn="l">
              <a:lnSpc>
                <a:spcPct val="100000"/>
              </a:lnSpc>
              <a:spcBef>
                <a:spcPts val="200"/>
              </a:spcBef>
              <a:spcAft>
                <a:spcPts val="0"/>
              </a:spcAft>
              <a:buSzPts val="1700"/>
              <a:buFont typeface="Calibri"/>
              <a:buNone/>
              <a:defRPr/>
            </a:lvl3pPr>
            <a:lvl4pPr indent="-228600" lvl="3" marL="1828800" rtl="0" algn="l">
              <a:lnSpc>
                <a:spcPct val="100000"/>
              </a:lnSpc>
              <a:spcBef>
                <a:spcPts val="200"/>
              </a:spcBef>
              <a:spcAft>
                <a:spcPts val="0"/>
              </a:spcAft>
              <a:buSzPts val="1600"/>
              <a:buFont typeface="Calibri"/>
              <a:buNone/>
              <a:defRPr/>
            </a:lvl4pPr>
            <a:lvl5pPr indent="-228600" lvl="4" marL="2286000" rtl="0" algn="l">
              <a:lnSpc>
                <a:spcPct val="100000"/>
              </a:lnSpc>
              <a:spcBef>
                <a:spcPts val="200"/>
              </a:spcBef>
              <a:spcAft>
                <a:spcPts val="0"/>
              </a:spcAft>
              <a:buSzPts val="1500"/>
              <a:buFont typeface="Calibri"/>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85" name="Google Shape;185;p26"/>
          <p:cNvSpPr txBox="1"/>
          <p:nvPr>
            <p:ph idx="4" type="body"/>
          </p:nvPr>
        </p:nvSpPr>
        <p:spPr>
          <a:xfrm>
            <a:off x="2686050" y="4047467"/>
            <a:ext cx="3838800" cy="2628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200"/>
              </a:spcBef>
              <a:spcAft>
                <a:spcPts val="0"/>
              </a:spcAft>
              <a:buSzPts val="1400"/>
              <a:buFont typeface="Century Gothic"/>
              <a:buNone/>
              <a:defRPr b="1" i="0" sz="1400" cap="none">
                <a:solidFill>
                  <a:schemeClr val="accent5"/>
                </a:solidFill>
                <a:latin typeface="Century Gothic"/>
                <a:ea typeface="Century Gothic"/>
                <a:cs typeface="Century Gothic"/>
                <a:sym typeface="Century Gothic"/>
              </a:defRPr>
            </a:lvl1pPr>
            <a:lvl2pPr indent="-228600" lvl="1" marL="914400" rtl="0" algn="l">
              <a:lnSpc>
                <a:spcPct val="100000"/>
              </a:lnSpc>
              <a:spcBef>
                <a:spcPts val="200"/>
              </a:spcBef>
              <a:spcAft>
                <a:spcPts val="0"/>
              </a:spcAft>
              <a:buSzPts val="1700"/>
              <a:buFont typeface="Calibri"/>
              <a:buNone/>
              <a:defRPr/>
            </a:lvl2pPr>
            <a:lvl3pPr indent="-228600" lvl="2" marL="1371600" rtl="0" algn="l">
              <a:lnSpc>
                <a:spcPct val="100000"/>
              </a:lnSpc>
              <a:spcBef>
                <a:spcPts val="200"/>
              </a:spcBef>
              <a:spcAft>
                <a:spcPts val="0"/>
              </a:spcAft>
              <a:buSzPts val="1700"/>
              <a:buFont typeface="Calibri"/>
              <a:buNone/>
              <a:defRPr/>
            </a:lvl3pPr>
            <a:lvl4pPr indent="-228600" lvl="3" marL="1828800" rtl="0" algn="l">
              <a:lnSpc>
                <a:spcPct val="100000"/>
              </a:lnSpc>
              <a:spcBef>
                <a:spcPts val="200"/>
              </a:spcBef>
              <a:spcAft>
                <a:spcPts val="0"/>
              </a:spcAft>
              <a:buSzPts val="1600"/>
              <a:buFont typeface="Calibri"/>
              <a:buNone/>
              <a:defRPr/>
            </a:lvl4pPr>
            <a:lvl5pPr indent="-228600" lvl="4" marL="2286000" rtl="0" algn="l">
              <a:lnSpc>
                <a:spcPct val="100000"/>
              </a:lnSpc>
              <a:spcBef>
                <a:spcPts val="200"/>
              </a:spcBef>
              <a:spcAft>
                <a:spcPts val="0"/>
              </a:spcAft>
              <a:buSzPts val="1500"/>
              <a:buFont typeface="Calibri"/>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186" name="Google Shape;186;p26"/>
          <p:cNvSpPr/>
          <p:nvPr>
            <p:ph idx="5" type="pic"/>
          </p:nvPr>
        </p:nvSpPr>
        <p:spPr>
          <a:xfrm>
            <a:off x="1110510" y="1479635"/>
            <a:ext cx="1028700" cy="1028700"/>
          </a:xfrm>
          <a:prstGeom prst="rect">
            <a:avLst/>
          </a:prstGeom>
          <a:noFill/>
          <a:ln>
            <a:noFill/>
          </a:ln>
        </p:spPr>
      </p:sp>
      <p:sp>
        <p:nvSpPr>
          <p:cNvPr id="187" name="Google Shape;187;p26"/>
          <p:cNvSpPr/>
          <p:nvPr>
            <p:ph idx="6" type="pic"/>
          </p:nvPr>
        </p:nvSpPr>
        <p:spPr>
          <a:xfrm>
            <a:off x="1106494" y="3200400"/>
            <a:ext cx="1028700" cy="1028700"/>
          </a:xfrm>
          <a:prstGeom prst="rect">
            <a:avLst/>
          </a:prstGeom>
          <a:noFill/>
          <a:ln>
            <a:noFill/>
          </a:ln>
        </p:spPr>
      </p:sp>
      <p:sp>
        <p:nvSpPr>
          <p:cNvPr id="188" name="Google Shape;188;p26"/>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9" name="Google Shape;189;p26"/>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p:cSld name="SWOT">
    <p:bg>
      <p:bgPr>
        <a:solidFill>
          <a:srgbClr val="FFFFFF"/>
        </a:solidFill>
      </p:bgPr>
    </p:bg>
    <p:spTree>
      <p:nvGrpSpPr>
        <p:cNvPr id="190" name="Shape 190"/>
        <p:cNvGrpSpPr/>
        <p:nvPr/>
      </p:nvGrpSpPr>
      <p:grpSpPr>
        <a:xfrm>
          <a:off x="0" y="0"/>
          <a:ext cx="0" cy="0"/>
          <a:chOff x="0" y="0"/>
          <a:chExt cx="0" cy="0"/>
        </a:xfrm>
      </p:grpSpPr>
      <p:grpSp>
        <p:nvGrpSpPr>
          <p:cNvPr id="191" name="Google Shape;191;p27"/>
          <p:cNvGrpSpPr/>
          <p:nvPr/>
        </p:nvGrpSpPr>
        <p:grpSpPr>
          <a:xfrm>
            <a:off x="457175" y="937366"/>
            <a:ext cx="8186657" cy="3484822"/>
            <a:chOff x="580061" y="2150375"/>
            <a:chExt cx="11025801" cy="3426570"/>
          </a:xfrm>
        </p:grpSpPr>
        <p:grpSp>
          <p:nvGrpSpPr>
            <p:cNvPr id="192" name="Google Shape;192;p27"/>
            <p:cNvGrpSpPr/>
            <p:nvPr/>
          </p:nvGrpSpPr>
          <p:grpSpPr>
            <a:xfrm>
              <a:off x="580061" y="2153243"/>
              <a:ext cx="5465657" cy="1668597"/>
              <a:chOff x="609557" y="2153264"/>
              <a:chExt cx="5465657" cy="1828800"/>
            </a:xfrm>
          </p:grpSpPr>
          <p:grpSp>
            <p:nvGrpSpPr>
              <p:cNvPr id="193" name="Google Shape;193;p27"/>
              <p:cNvGrpSpPr/>
              <p:nvPr/>
            </p:nvGrpSpPr>
            <p:grpSpPr>
              <a:xfrm>
                <a:off x="609557" y="2153264"/>
                <a:ext cx="5465657" cy="1828800"/>
                <a:chOff x="1130710" y="1641987"/>
                <a:chExt cx="5692800" cy="1828800"/>
              </a:xfrm>
            </p:grpSpPr>
            <p:sp>
              <p:nvSpPr>
                <p:cNvPr id="194" name="Google Shape;194;p27"/>
                <p:cNvSpPr/>
                <p:nvPr/>
              </p:nvSpPr>
              <p:spPr>
                <a:xfrm>
                  <a:off x="1130710" y="1641987"/>
                  <a:ext cx="1828800" cy="1828800"/>
                </a:xfrm>
                <a:prstGeom prst="rect">
                  <a:avLst/>
                </a:prstGeom>
                <a:solidFill>
                  <a:srgbClr val="3EB5B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Calibri"/>
                    <a:ea typeface="Calibri"/>
                    <a:cs typeface="Calibri"/>
                    <a:sym typeface="Calibri"/>
                  </a:endParaRPr>
                </a:p>
              </p:txBody>
            </p:sp>
            <p:sp>
              <p:nvSpPr>
                <p:cNvPr id="195" name="Google Shape;195;p27"/>
                <p:cNvSpPr/>
                <p:nvPr/>
              </p:nvSpPr>
              <p:spPr>
                <a:xfrm>
                  <a:off x="2959510" y="1645130"/>
                  <a:ext cx="3864000" cy="1822500"/>
                </a:xfrm>
                <a:prstGeom prst="rect">
                  <a:avLst/>
                </a:prstGeom>
                <a:solidFill>
                  <a:schemeClr val="accent6"/>
                </a:solidFill>
                <a:ln>
                  <a:noFill/>
                </a:ln>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chemeClr val="dk1"/>
                    </a:buClr>
                    <a:buSzPts val="1200"/>
                    <a:buFont typeface="Calibri"/>
                    <a:buNone/>
                  </a:pPr>
                  <a:r>
                    <a:t/>
                  </a:r>
                  <a:endParaRPr sz="1200" u="none" cap="none" strike="noStrike">
                    <a:solidFill>
                      <a:srgbClr val="585858"/>
                    </a:solidFill>
                    <a:latin typeface="Calibri"/>
                    <a:ea typeface="Calibri"/>
                    <a:cs typeface="Calibri"/>
                    <a:sym typeface="Calibri"/>
                  </a:endParaRPr>
                </a:p>
              </p:txBody>
            </p:sp>
          </p:grpSp>
          <p:sp>
            <p:nvSpPr>
              <p:cNvPr id="196" name="Google Shape;196;p27"/>
              <p:cNvSpPr txBox="1"/>
              <p:nvPr/>
            </p:nvSpPr>
            <p:spPr>
              <a:xfrm>
                <a:off x="609599" y="2409004"/>
                <a:ext cx="1755900" cy="1094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6600"/>
                  <a:buFont typeface="Calibri"/>
                  <a:buNone/>
                </a:pPr>
                <a:r>
                  <a:rPr lang="en" sz="6600" u="none" cap="none" strike="noStrike">
                    <a:solidFill>
                      <a:srgbClr val="FFFFFF"/>
                    </a:solidFill>
                    <a:latin typeface="Calibri"/>
                    <a:ea typeface="Calibri"/>
                    <a:cs typeface="Calibri"/>
                    <a:sym typeface="Calibri"/>
                  </a:rPr>
                  <a:t>S</a:t>
                </a:r>
                <a:endParaRPr sz="1100"/>
              </a:p>
            </p:txBody>
          </p:sp>
          <p:sp>
            <p:nvSpPr>
              <p:cNvPr id="197" name="Google Shape;197;p27"/>
              <p:cNvSpPr txBox="1"/>
              <p:nvPr/>
            </p:nvSpPr>
            <p:spPr>
              <a:xfrm>
                <a:off x="609600" y="3521732"/>
                <a:ext cx="1755900" cy="19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Calibri"/>
                  <a:buNone/>
                </a:pPr>
                <a:r>
                  <a:rPr lang="en" sz="1200" u="none" cap="none" strike="noStrike">
                    <a:solidFill>
                      <a:srgbClr val="FFFFFF"/>
                    </a:solidFill>
                    <a:latin typeface="Calibri"/>
                    <a:ea typeface="Calibri"/>
                    <a:cs typeface="Calibri"/>
                    <a:sym typeface="Calibri"/>
                  </a:rPr>
                  <a:t>Strengths</a:t>
                </a:r>
                <a:endParaRPr sz="1100"/>
              </a:p>
            </p:txBody>
          </p:sp>
        </p:grpSp>
        <p:grpSp>
          <p:nvGrpSpPr>
            <p:cNvPr id="198" name="Google Shape;198;p27"/>
            <p:cNvGrpSpPr/>
            <p:nvPr/>
          </p:nvGrpSpPr>
          <p:grpSpPr>
            <a:xfrm>
              <a:off x="6140206" y="2150375"/>
              <a:ext cx="5465656" cy="1668728"/>
              <a:chOff x="609558" y="2153264"/>
              <a:chExt cx="5465656" cy="1828943"/>
            </a:xfrm>
          </p:grpSpPr>
          <p:grpSp>
            <p:nvGrpSpPr>
              <p:cNvPr id="199" name="Google Shape;199;p27"/>
              <p:cNvGrpSpPr/>
              <p:nvPr/>
            </p:nvGrpSpPr>
            <p:grpSpPr>
              <a:xfrm>
                <a:off x="609558" y="2153264"/>
                <a:ext cx="5465656" cy="1828943"/>
                <a:chOff x="1130710" y="1641987"/>
                <a:chExt cx="5692799" cy="1828943"/>
              </a:xfrm>
            </p:grpSpPr>
            <p:sp>
              <p:nvSpPr>
                <p:cNvPr id="200" name="Google Shape;200;p27"/>
                <p:cNvSpPr/>
                <p:nvPr/>
              </p:nvSpPr>
              <p:spPr>
                <a:xfrm>
                  <a:off x="1130710" y="1641987"/>
                  <a:ext cx="1828800" cy="1828800"/>
                </a:xfrm>
                <a:prstGeom prst="rect">
                  <a:avLst/>
                </a:prstGeom>
                <a:solidFill>
                  <a:srgbClr val="FCA10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Calibri"/>
                    <a:ea typeface="Calibri"/>
                    <a:cs typeface="Calibri"/>
                    <a:sym typeface="Calibri"/>
                  </a:endParaRPr>
                </a:p>
              </p:txBody>
            </p:sp>
            <p:sp>
              <p:nvSpPr>
                <p:cNvPr id="201" name="Google Shape;201;p27"/>
                <p:cNvSpPr/>
                <p:nvPr/>
              </p:nvSpPr>
              <p:spPr>
                <a:xfrm>
                  <a:off x="2959509" y="1645130"/>
                  <a:ext cx="3864000" cy="1825800"/>
                </a:xfrm>
                <a:prstGeom prst="rect">
                  <a:avLst/>
                </a:prstGeom>
                <a:solidFill>
                  <a:schemeClr val="accent6"/>
                </a:solidFill>
                <a:ln>
                  <a:noFill/>
                </a:ln>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chemeClr val="dk1"/>
                    </a:buClr>
                    <a:buSzPts val="1200"/>
                    <a:buFont typeface="Calibri"/>
                    <a:buNone/>
                  </a:pPr>
                  <a:r>
                    <a:t/>
                  </a:r>
                  <a:endParaRPr sz="1200" u="none" cap="none" strike="noStrike">
                    <a:solidFill>
                      <a:srgbClr val="585858"/>
                    </a:solidFill>
                    <a:latin typeface="Calibri"/>
                    <a:ea typeface="Calibri"/>
                    <a:cs typeface="Calibri"/>
                    <a:sym typeface="Calibri"/>
                  </a:endParaRPr>
                </a:p>
              </p:txBody>
            </p:sp>
          </p:grpSp>
          <p:sp>
            <p:nvSpPr>
              <p:cNvPr id="202" name="Google Shape;202;p27"/>
              <p:cNvSpPr txBox="1"/>
              <p:nvPr/>
            </p:nvSpPr>
            <p:spPr>
              <a:xfrm>
                <a:off x="609599" y="2409004"/>
                <a:ext cx="1755900" cy="1094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6600"/>
                  <a:buFont typeface="Calibri"/>
                  <a:buNone/>
                </a:pPr>
                <a:r>
                  <a:rPr lang="en" sz="6600" u="none" cap="none" strike="noStrike">
                    <a:solidFill>
                      <a:srgbClr val="FFFFFF"/>
                    </a:solidFill>
                    <a:latin typeface="Calibri"/>
                    <a:ea typeface="Calibri"/>
                    <a:cs typeface="Calibri"/>
                    <a:sym typeface="Calibri"/>
                  </a:rPr>
                  <a:t>W</a:t>
                </a:r>
                <a:endParaRPr sz="1100"/>
              </a:p>
            </p:txBody>
          </p:sp>
          <p:sp>
            <p:nvSpPr>
              <p:cNvPr id="203" name="Google Shape;203;p27"/>
              <p:cNvSpPr txBox="1"/>
              <p:nvPr/>
            </p:nvSpPr>
            <p:spPr>
              <a:xfrm>
                <a:off x="609600" y="3521732"/>
                <a:ext cx="1755900" cy="19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Calibri"/>
                  <a:buNone/>
                </a:pPr>
                <a:r>
                  <a:rPr lang="en" sz="1200" u="none" cap="none" strike="noStrike">
                    <a:solidFill>
                      <a:srgbClr val="FFFFFF"/>
                    </a:solidFill>
                    <a:latin typeface="Calibri"/>
                    <a:ea typeface="Calibri"/>
                    <a:cs typeface="Calibri"/>
                    <a:sym typeface="Calibri"/>
                  </a:rPr>
                  <a:t>Weaknesses</a:t>
                </a:r>
                <a:endParaRPr sz="1100"/>
              </a:p>
            </p:txBody>
          </p:sp>
        </p:grpSp>
        <p:grpSp>
          <p:nvGrpSpPr>
            <p:cNvPr id="204" name="Google Shape;204;p27"/>
            <p:cNvGrpSpPr/>
            <p:nvPr/>
          </p:nvGrpSpPr>
          <p:grpSpPr>
            <a:xfrm>
              <a:off x="580062" y="3908348"/>
              <a:ext cx="5465656" cy="1668597"/>
              <a:chOff x="609558" y="2153264"/>
              <a:chExt cx="5465656" cy="1828800"/>
            </a:xfrm>
          </p:grpSpPr>
          <p:grpSp>
            <p:nvGrpSpPr>
              <p:cNvPr id="205" name="Google Shape;205;p27"/>
              <p:cNvGrpSpPr/>
              <p:nvPr/>
            </p:nvGrpSpPr>
            <p:grpSpPr>
              <a:xfrm>
                <a:off x="609558" y="2153264"/>
                <a:ext cx="5465656" cy="1828800"/>
                <a:chOff x="1130710" y="1641987"/>
                <a:chExt cx="5692799" cy="1828800"/>
              </a:xfrm>
            </p:grpSpPr>
            <p:sp>
              <p:nvSpPr>
                <p:cNvPr id="206" name="Google Shape;206;p27"/>
                <p:cNvSpPr/>
                <p:nvPr/>
              </p:nvSpPr>
              <p:spPr>
                <a:xfrm>
                  <a:off x="1130710" y="1641987"/>
                  <a:ext cx="1828800" cy="1828800"/>
                </a:xfrm>
                <a:prstGeom prst="rect">
                  <a:avLst/>
                </a:prstGeom>
                <a:solidFill>
                  <a:srgbClr val="17303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Calibri"/>
                    <a:ea typeface="Calibri"/>
                    <a:cs typeface="Calibri"/>
                    <a:sym typeface="Calibri"/>
                  </a:endParaRPr>
                </a:p>
              </p:txBody>
            </p:sp>
            <p:sp>
              <p:nvSpPr>
                <p:cNvPr id="207" name="Google Shape;207;p27"/>
                <p:cNvSpPr/>
                <p:nvPr/>
              </p:nvSpPr>
              <p:spPr>
                <a:xfrm>
                  <a:off x="2959509" y="1645130"/>
                  <a:ext cx="3864000" cy="1822500"/>
                </a:xfrm>
                <a:prstGeom prst="rect">
                  <a:avLst/>
                </a:prstGeom>
                <a:solidFill>
                  <a:schemeClr val="accent6"/>
                </a:solidFill>
                <a:ln>
                  <a:noFill/>
                </a:ln>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chemeClr val="dk1"/>
                    </a:buClr>
                    <a:buSzPts val="1200"/>
                    <a:buFont typeface="Calibri"/>
                    <a:buNone/>
                  </a:pPr>
                  <a:r>
                    <a:t/>
                  </a:r>
                  <a:endParaRPr sz="1200" u="none" cap="none" strike="noStrike">
                    <a:solidFill>
                      <a:srgbClr val="585858"/>
                    </a:solidFill>
                    <a:latin typeface="Calibri"/>
                    <a:ea typeface="Calibri"/>
                    <a:cs typeface="Calibri"/>
                    <a:sym typeface="Calibri"/>
                  </a:endParaRPr>
                </a:p>
              </p:txBody>
            </p:sp>
          </p:grpSp>
          <p:sp>
            <p:nvSpPr>
              <p:cNvPr id="208" name="Google Shape;208;p27"/>
              <p:cNvSpPr txBox="1"/>
              <p:nvPr/>
            </p:nvSpPr>
            <p:spPr>
              <a:xfrm>
                <a:off x="609599" y="2409004"/>
                <a:ext cx="1755900" cy="1094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6600"/>
                  <a:buFont typeface="Calibri"/>
                  <a:buNone/>
                </a:pPr>
                <a:r>
                  <a:rPr lang="en" sz="6600" u="none" cap="none" strike="noStrike">
                    <a:solidFill>
                      <a:srgbClr val="FFFFFF"/>
                    </a:solidFill>
                    <a:latin typeface="Calibri"/>
                    <a:ea typeface="Calibri"/>
                    <a:cs typeface="Calibri"/>
                    <a:sym typeface="Calibri"/>
                  </a:rPr>
                  <a:t>O</a:t>
                </a:r>
                <a:endParaRPr sz="1100"/>
              </a:p>
            </p:txBody>
          </p:sp>
          <p:sp>
            <p:nvSpPr>
              <p:cNvPr id="209" name="Google Shape;209;p27"/>
              <p:cNvSpPr txBox="1"/>
              <p:nvPr/>
            </p:nvSpPr>
            <p:spPr>
              <a:xfrm>
                <a:off x="609600" y="3521732"/>
                <a:ext cx="1755900" cy="19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Calibri"/>
                  <a:buNone/>
                </a:pPr>
                <a:r>
                  <a:rPr lang="en" sz="1200" u="none" cap="none" strike="noStrike">
                    <a:solidFill>
                      <a:srgbClr val="FFFFFF"/>
                    </a:solidFill>
                    <a:latin typeface="Calibri"/>
                    <a:ea typeface="Calibri"/>
                    <a:cs typeface="Calibri"/>
                    <a:sym typeface="Calibri"/>
                  </a:rPr>
                  <a:t>Opportunities</a:t>
                </a:r>
                <a:endParaRPr sz="1100"/>
              </a:p>
            </p:txBody>
          </p:sp>
        </p:grpSp>
        <p:grpSp>
          <p:nvGrpSpPr>
            <p:cNvPr id="210" name="Google Shape;210;p27"/>
            <p:cNvGrpSpPr/>
            <p:nvPr/>
          </p:nvGrpSpPr>
          <p:grpSpPr>
            <a:xfrm>
              <a:off x="6140206" y="3905480"/>
              <a:ext cx="5465656" cy="1668728"/>
              <a:chOff x="609558" y="2153264"/>
              <a:chExt cx="5465656" cy="1828943"/>
            </a:xfrm>
          </p:grpSpPr>
          <p:grpSp>
            <p:nvGrpSpPr>
              <p:cNvPr id="211" name="Google Shape;211;p27"/>
              <p:cNvGrpSpPr/>
              <p:nvPr/>
            </p:nvGrpSpPr>
            <p:grpSpPr>
              <a:xfrm>
                <a:off x="609558" y="2153264"/>
                <a:ext cx="5465656" cy="1828943"/>
                <a:chOff x="1130710" y="1641987"/>
                <a:chExt cx="5692799" cy="1828943"/>
              </a:xfrm>
            </p:grpSpPr>
            <p:sp>
              <p:nvSpPr>
                <p:cNvPr id="212" name="Google Shape;212;p27"/>
                <p:cNvSpPr/>
                <p:nvPr/>
              </p:nvSpPr>
              <p:spPr>
                <a:xfrm>
                  <a:off x="1130710" y="1641987"/>
                  <a:ext cx="1828800" cy="1828800"/>
                </a:xfrm>
                <a:prstGeom prst="rect">
                  <a:avLst/>
                </a:prstGeom>
                <a:solidFill>
                  <a:srgbClr val="7A056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sz="1400" u="none" cap="none" strike="noStrike">
                    <a:solidFill>
                      <a:srgbClr val="FFFFFF"/>
                    </a:solidFill>
                    <a:latin typeface="Calibri"/>
                    <a:ea typeface="Calibri"/>
                    <a:cs typeface="Calibri"/>
                    <a:sym typeface="Calibri"/>
                  </a:endParaRPr>
                </a:p>
              </p:txBody>
            </p:sp>
            <p:sp>
              <p:nvSpPr>
                <p:cNvPr id="213" name="Google Shape;213;p27"/>
                <p:cNvSpPr/>
                <p:nvPr/>
              </p:nvSpPr>
              <p:spPr>
                <a:xfrm>
                  <a:off x="2959509" y="1645130"/>
                  <a:ext cx="3864000" cy="1825800"/>
                </a:xfrm>
                <a:prstGeom prst="rect">
                  <a:avLst/>
                </a:prstGeom>
                <a:solidFill>
                  <a:schemeClr val="accent6"/>
                </a:solidFill>
                <a:ln>
                  <a:noFill/>
                </a:ln>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chemeClr val="dk1"/>
                    </a:buClr>
                    <a:buSzPts val="1200"/>
                    <a:buFont typeface="Calibri"/>
                    <a:buNone/>
                  </a:pPr>
                  <a:r>
                    <a:t/>
                  </a:r>
                  <a:endParaRPr sz="1200" u="none" cap="none" strike="noStrike">
                    <a:solidFill>
                      <a:srgbClr val="585858"/>
                    </a:solidFill>
                    <a:latin typeface="Calibri"/>
                    <a:ea typeface="Calibri"/>
                    <a:cs typeface="Calibri"/>
                    <a:sym typeface="Calibri"/>
                  </a:endParaRPr>
                </a:p>
              </p:txBody>
            </p:sp>
          </p:grpSp>
          <p:sp>
            <p:nvSpPr>
              <p:cNvPr id="214" name="Google Shape;214;p27"/>
              <p:cNvSpPr txBox="1"/>
              <p:nvPr/>
            </p:nvSpPr>
            <p:spPr>
              <a:xfrm>
                <a:off x="609599" y="2409004"/>
                <a:ext cx="1755900" cy="1094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6600"/>
                  <a:buFont typeface="Calibri"/>
                  <a:buNone/>
                </a:pPr>
                <a:r>
                  <a:rPr lang="en" sz="6600" u="none" cap="none" strike="noStrike">
                    <a:solidFill>
                      <a:srgbClr val="FFFFFF"/>
                    </a:solidFill>
                    <a:latin typeface="Calibri"/>
                    <a:ea typeface="Calibri"/>
                    <a:cs typeface="Calibri"/>
                    <a:sym typeface="Calibri"/>
                  </a:rPr>
                  <a:t>T</a:t>
                </a:r>
                <a:endParaRPr sz="1100"/>
              </a:p>
            </p:txBody>
          </p:sp>
          <p:sp>
            <p:nvSpPr>
              <p:cNvPr id="215" name="Google Shape;215;p27"/>
              <p:cNvSpPr txBox="1"/>
              <p:nvPr/>
            </p:nvSpPr>
            <p:spPr>
              <a:xfrm>
                <a:off x="609600" y="3521732"/>
                <a:ext cx="1755900" cy="19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Calibri"/>
                  <a:buNone/>
                </a:pPr>
                <a:r>
                  <a:rPr lang="en" sz="1200" u="none" cap="none" strike="noStrike">
                    <a:solidFill>
                      <a:srgbClr val="FFFFFF"/>
                    </a:solidFill>
                    <a:latin typeface="Calibri"/>
                    <a:ea typeface="Calibri"/>
                    <a:cs typeface="Calibri"/>
                    <a:sym typeface="Calibri"/>
                  </a:rPr>
                  <a:t>Threats</a:t>
                </a:r>
                <a:endParaRPr sz="1100"/>
              </a:p>
            </p:txBody>
          </p:sp>
        </p:grpSp>
      </p:grpSp>
      <p:sp>
        <p:nvSpPr>
          <p:cNvPr id="216" name="Google Shape;216;p27"/>
          <p:cNvSpPr txBox="1"/>
          <p:nvPr>
            <p:ph idx="1" type="body"/>
          </p:nvPr>
        </p:nvSpPr>
        <p:spPr>
          <a:xfrm>
            <a:off x="1760933" y="942974"/>
            <a:ext cx="2754600" cy="16911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217" name="Google Shape;217;p27"/>
          <p:cNvSpPr txBox="1"/>
          <p:nvPr>
            <p:ph idx="2" type="body"/>
          </p:nvPr>
        </p:nvSpPr>
        <p:spPr>
          <a:xfrm>
            <a:off x="5889272" y="937374"/>
            <a:ext cx="2754600" cy="16911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218" name="Google Shape;218;p27"/>
          <p:cNvSpPr txBox="1"/>
          <p:nvPr>
            <p:ph idx="3" type="body"/>
          </p:nvPr>
        </p:nvSpPr>
        <p:spPr>
          <a:xfrm>
            <a:off x="1760933" y="2733970"/>
            <a:ext cx="2754600" cy="16911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219" name="Google Shape;219;p27"/>
          <p:cNvSpPr txBox="1"/>
          <p:nvPr>
            <p:ph idx="4" type="body"/>
          </p:nvPr>
        </p:nvSpPr>
        <p:spPr>
          <a:xfrm>
            <a:off x="5889272" y="2736160"/>
            <a:ext cx="2754600" cy="16911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220" name="Google Shape;220;p27"/>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1" name="Google Shape;221;p27"/>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pos="2808">
          <p15:clr>
            <a:srgbClr val="FBAE40"/>
          </p15:clr>
        </p15:guide>
        <p15:guide id="2" pos="29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Map">
    <p:bg>
      <p:bgPr>
        <a:gradFill>
          <a:gsLst>
            <a:gs pos="0">
              <a:schemeClr val="lt1"/>
            </a:gs>
            <a:gs pos="45000">
              <a:schemeClr val="lt1"/>
            </a:gs>
            <a:gs pos="100000">
              <a:schemeClr val="dk2"/>
            </a:gs>
          </a:gsLst>
          <a:lin ang="1080140" scaled="0"/>
        </a:gradFill>
      </p:bgPr>
    </p:bg>
    <p:spTree>
      <p:nvGrpSpPr>
        <p:cNvPr id="222" name="Shape 222"/>
        <p:cNvGrpSpPr/>
        <p:nvPr/>
      </p:nvGrpSpPr>
      <p:grpSpPr>
        <a:xfrm>
          <a:off x="0" y="0"/>
          <a:ext cx="0" cy="0"/>
          <a:chOff x="0" y="0"/>
          <a:chExt cx="0" cy="0"/>
        </a:xfrm>
      </p:grpSpPr>
      <p:grpSp>
        <p:nvGrpSpPr>
          <p:cNvPr id="223" name="Google Shape;223;p28"/>
          <p:cNvGrpSpPr/>
          <p:nvPr/>
        </p:nvGrpSpPr>
        <p:grpSpPr>
          <a:xfrm>
            <a:off x="2008154" y="787244"/>
            <a:ext cx="6907780" cy="3934898"/>
            <a:chOff x="74199" y="-2234"/>
            <a:chExt cx="12042852" cy="6860004"/>
          </a:xfrm>
        </p:grpSpPr>
        <p:sp>
          <p:nvSpPr>
            <p:cNvPr id="224" name="Google Shape;224;p28"/>
            <p:cNvSpPr/>
            <p:nvPr/>
          </p:nvSpPr>
          <p:spPr>
            <a:xfrm>
              <a:off x="6138803" y="5098123"/>
              <a:ext cx="411737" cy="497515"/>
            </a:xfrm>
            <a:custGeom>
              <a:rect b="b" l="l" r="r" t="t"/>
              <a:pathLst>
                <a:path extrusionOk="0" h="497515" w="411737">
                  <a:moveTo>
                    <a:pt x="403245" y="29121"/>
                  </a:moveTo>
                  <a:cubicBezTo>
                    <a:pt x="403245" y="19428"/>
                    <a:pt x="343114" y="31052"/>
                    <a:pt x="333079" y="34869"/>
                  </a:cubicBezTo>
                  <a:cubicBezTo>
                    <a:pt x="323043" y="38729"/>
                    <a:pt x="291347" y="44519"/>
                    <a:pt x="281311" y="38729"/>
                  </a:cubicBezTo>
                  <a:cubicBezTo>
                    <a:pt x="271275" y="32939"/>
                    <a:pt x="207841" y="38729"/>
                    <a:pt x="207841" y="38729"/>
                  </a:cubicBezTo>
                  <a:lnTo>
                    <a:pt x="196133" y="25219"/>
                  </a:lnTo>
                  <a:cubicBezTo>
                    <a:pt x="196133" y="25219"/>
                    <a:pt x="92598" y="25219"/>
                    <a:pt x="80889" y="25219"/>
                  </a:cubicBezTo>
                  <a:cubicBezTo>
                    <a:pt x="69180" y="25219"/>
                    <a:pt x="60860" y="23289"/>
                    <a:pt x="50824" y="15612"/>
                  </a:cubicBezTo>
                  <a:cubicBezTo>
                    <a:pt x="40788" y="7891"/>
                    <a:pt x="30795" y="7891"/>
                    <a:pt x="19086" y="13639"/>
                  </a:cubicBezTo>
                  <a:cubicBezTo>
                    <a:pt x="8707" y="18786"/>
                    <a:pt x="11495" y="8792"/>
                    <a:pt x="6433" y="6433"/>
                  </a:cubicBezTo>
                  <a:cubicBezTo>
                    <a:pt x="10465" y="22517"/>
                    <a:pt x="14625" y="38214"/>
                    <a:pt x="16899" y="54984"/>
                  </a:cubicBezTo>
                  <a:cubicBezTo>
                    <a:pt x="21102" y="68623"/>
                    <a:pt x="23246" y="82862"/>
                    <a:pt x="28436" y="96157"/>
                  </a:cubicBezTo>
                  <a:cubicBezTo>
                    <a:pt x="33540" y="109282"/>
                    <a:pt x="42075" y="120691"/>
                    <a:pt x="47650" y="133643"/>
                  </a:cubicBezTo>
                  <a:cubicBezTo>
                    <a:pt x="56271" y="153758"/>
                    <a:pt x="54984" y="175289"/>
                    <a:pt x="54126" y="196947"/>
                  </a:cubicBezTo>
                  <a:cubicBezTo>
                    <a:pt x="59873" y="208614"/>
                    <a:pt x="65106" y="219550"/>
                    <a:pt x="67422" y="228557"/>
                  </a:cubicBezTo>
                  <a:cubicBezTo>
                    <a:pt x="72869" y="249701"/>
                    <a:pt x="63476" y="279981"/>
                    <a:pt x="68923" y="293663"/>
                  </a:cubicBezTo>
                  <a:cubicBezTo>
                    <a:pt x="72440" y="302584"/>
                    <a:pt x="75142" y="315579"/>
                    <a:pt x="77415" y="329990"/>
                  </a:cubicBezTo>
                  <a:cubicBezTo>
                    <a:pt x="78702" y="333807"/>
                    <a:pt x="80032" y="337582"/>
                    <a:pt x="81361" y="341313"/>
                  </a:cubicBezTo>
                  <a:cubicBezTo>
                    <a:pt x="89124" y="362972"/>
                    <a:pt x="92513" y="382830"/>
                    <a:pt x="96244" y="405475"/>
                  </a:cubicBezTo>
                  <a:cubicBezTo>
                    <a:pt x="98260" y="417613"/>
                    <a:pt x="99418" y="439358"/>
                    <a:pt x="105851" y="450724"/>
                  </a:cubicBezTo>
                  <a:cubicBezTo>
                    <a:pt x="107438" y="452653"/>
                    <a:pt x="109025" y="454712"/>
                    <a:pt x="110655" y="456942"/>
                  </a:cubicBezTo>
                  <a:cubicBezTo>
                    <a:pt x="118460" y="464362"/>
                    <a:pt x="129869" y="468394"/>
                    <a:pt x="138018" y="477015"/>
                  </a:cubicBezTo>
                  <a:cubicBezTo>
                    <a:pt x="138318" y="476371"/>
                    <a:pt x="138533" y="475642"/>
                    <a:pt x="138533" y="474656"/>
                  </a:cubicBezTo>
                  <a:cubicBezTo>
                    <a:pt x="138533" y="466678"/>
                    <a:pt x="150413" y="451839"/>
                    <a:pt x="157318" y="463247"/>
                  </a:cubicBezTo>
                  <a:cubicBezTo>
                    <a:pt x="164266" y="474656"/>
                    <a:pt x="161264" y="490696"/>
                    <a:pt x="175117" y="490696"/>
                  </a:cubicBezTo>
                  <a:cubicBezTo>
                    <a:pt x="188928" y="490696"/>
                    <a:pt x="213632" y="496358"/>
                    <a:pt x="217577" y="489539"/>
                  </a:cubicBezTo>
                  <a:cubicBezTo>
                    <a:pt x="221480" y="482676"/>
                    <a:pt x="239280" y="476972"/>
                    <a:pt x="239280" y="464405"/>
                  </a:cubicBezTo>
                  <a:lnTo>
                    <a:pt x="239280" y="209728"/>
                  </a:lnTo>
                  <a:cubicBezTo>
                    <a:pt x="239280" y="200593"/>
                    <a:pt x="272862" y="209728"/>
                    <a:pt x="272862" y="194889"/>
                  </a:cubicBezTo>
                  <a:cubicBezTo>
                    <a:pt x="272862" y="180049"/>
                    <a:pt x="272862" y="62447"/>
                    <a:pt x="272862" y="62447"/>
                  </a:cubicBezTo>
                  <a:cubicBezTo>
                    <a:pt x="272862" y="62447"/>
                    <a:pt x="297566" y="60173"/>
                    <a:pt x="304471" y="57901"/>
                  </a:cubicBezTo>
                  <a:cubicBezTo>
                    <a:pt x="311419" y="55627"/>
                    <a:pt x="336081" y="40745"/>
                    <a:pt x="341999" y="45334"/>
                  </a:cubicBezTo>
                  <a:cubicBezTo>
                    <a:pt x="347961" y="49880"/>
                    <a:pt x="355810" y="65921"/>
                    <a:pt x="359756" y="60173"/>
                  </a:cubicBezTo>
                  <a:cubicBezTo>
                    <a:pt x="363702" y="54469"/>
                    <a:pt x="373609" y="43061"/>
                    <a:pt x="383473" y="43061"/>
                  </a:cubicBezTo>
                  <a:cubicBezTo>
                    <a:pt x="388835" y="43061"/>
                    <a:pt x="397670" y="40358"/>
                    <a:pt x="405904" y="38086"/>
                  </a:cubicBezTo>
                  <a:cubicBezTo>
                    <a:pt x="404275" y="34654"/>
                    <a:pt x="403245" y="31524"/>
                    <a:pt x="403245" y="291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5" name="Google Shape;225;p28"/>
            <p:cNvSpPr/>
            <p:nvPr/>
          </p:nvSpPr>
          <p:spPr>
            <a:xfrm>
              <a:off x="6538274" y="5043354"/>
              <a:ext cx="274491" cy="278780"/>
            </a:xfrm>
            <a:custGeom>
              <a:rect b="b" l="l" r="r" t="t"/>
              <a:pathLst>
                <a:path extrusionOk="0" h="278780" w="274491">
                  <a:moveTo>
                    <a:pt x="183438" y="18914"/>
                  </a:moveTo>
                  <a:lnTo>
                    <a:pt x="178548" y="6433"/>
                  </a:lnTo>
                  <a:lnTo>
                    <a:pt x="149898" y="7506"/>
                  </a:lnTo>
                  <a:cubicBezTo>
                    <a:pt x="131155" y="13210"/>
                    <a:pt x="131155" y="20072"/>
                    <a:pt x="131155" y="26935"/>
                  </a:cubicBezTo>
                  <a:cubicBezTo>
                    <a:pt x="131155" y="33797"/>
                    <a:pt x="113357" y="49751"/>
                    <a:pt x="100533" y="54340"/>
                  </a:cubicBezTo>
                  <a:cubicBezTo>
                    <a:pt x="87708" y="58930"/>
                    <a:pt x="73855" y="93198"/>
                    <a:pt x="65964" y="97744"/>
                  </a:cubicBezTo>
                  <a:cubicBezTo>
                    <a:pt x="58072" y="102334"/>
                    <a:pt x="31395" y="90882"/>
                    <a:pt x="23503" y="89767"/>
                  </a:cubicBezTo>
                  <a:cubicBezTo>
                    <a:pt x="19901" y="89252"/>
                    <a:pt x="13381" y="90882"/>
                    <a:pt x="6433" y="92770"/>
                  </a:cubicBezTo>
                  <a:cubicBezTo>
                    <a:pt x="11366" y="102806"/>
                    <a:pt x="21702" y="114729"/>
                    <a:pt x="25477" y="114729"/>
                  </a:cubicBezTo>
                  <a:cubicBezTo>
                    <a:pt x="30494" y="114729"/>
                    <a:pt x="32124" y="155302"/>
                    <a:pt x="43833" y="161092"/>
                  </a:cubicBezTo>
                  <a:cubicBezTo>
                    <a:pt x="55541" y="166882"/>
                    <a:pt x="77244" y="180392"/>
                    <a:pt x="77244" y="188112"/>
                  </a:cubicBezTo>
                  <a:cubicBezTo>
                    <a:pt x="77244" y="195875"/>
                    <a:pt x="90625" y="205525"/>
                    <a:pt x="90625" y="217106"/>
                  </a:cubicBezTo>
                  <a:cubicBezTo>
                    <a:pt x="90625" y="228686"/>
                    <a:pt x="103835" y="244555"/>
                    <a:pt x="114000" y="244126"/>
                  </a:cubicBezTo>
                  <a:cubicBezTo>
                    <a:pt x="135359" y="243311"/>
                    <a:pt x="137546" y="253604"/>
                    <a:pt x="137546" y="260467"/>
                  </a:cubicBezTo>
                  <a:cubicBezTo>
                    <a:pt x="137546" y="267329"/>
                    <a:pt x="165681" y="260467"/>
                    <a:pt x="169370" y="267329"/>
                  </a:cubicBezTo>
                  <a:cubicBezTo>
                    <a:pt x="172801" y="273633"/>
                    <a:pt x="200550" y="271275"/>
                    <a:pt x="207327" y="275521"/>
                  </a:cubicBezTo>
                  <a:cubicBezTo>
                    <a:pt x="218907" y="262482"/>
                    <a:pt x="235505" y="245284"/>
                    <a:pt x="241209" y="236492"/>
                  </a:cubicBezTo>
                  <a:cubicBezTo>
                    <a:pt x="250088" y="222810"/>
                    <a:pt x="242710" y="203981"/>
                    <a:pt x="250088" y="198835"/>
                  </a:cubicBezTo>
                  <a:cubicBezTo>
                    <a:pt x="257508" y="193688"/>
                    <a:pt x="273805" y="171428"/>
                    <a:pt x="267886" y="169713"/>
                  </a:cubicBezTo>
                  <a:cubicBezTo>
                    <a:pt x="261968" y="168040"/>
                    <a:pt x="266385" y="150884"/>
                    <a:pt x="257508" y="140591"/>
                  </a:cubicBezTo>
                  <a:cubicBezTo>
                    <a:pt x="248629" y="130298"/>
                    <a:pt x="267886" y="125194"/>
                    <a:pt x="266385" y="106322"/>
                  </a:cubicBezTo>
                  <a:cubicBezTo>
                    <a:pt x="264927" y="87494"/>
                    <a:pt x="269345" y="49794"/>
                    <a:pt x="264927" y="46363"/>
                  </a:cubicBezTo>
                  <a:cubicBezTo>
                    <a:pt x="260467" y="42932"/>
                    <a:pt x="239751" y="41217"/>
                    <a:pt x="226413" y="30923"/>
                  </a:cubicBezTo>
                  <a:cubicBezTo>
                    <a:pt x="213074" y="20629"/>
                    <a:pt x="183438" y="18914"/>
                    <a:pt x="183438" y="1891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6" name="Google Shape;226;p28"/>
            <p:cNvSpPr/>
            <p:nvPr/>
          </p:nvSpPr>
          <p:spPr>
            <a:xfrm>
              <a:off x="6371607" y="5129690"/>
              <a:ext cx="308802" cy="381714"/>
            </a:xfrm>
            <a:custGeom>
              <a:rect b="b" l="l" r="r" t="t"/>
              <a:pathLst>
                <a:path extrusionOk="0" h="381714" w="308802">
                  <a:moveTo>
                    <a:pt x="280624" y="157789"/>
                  </a:moveTo>
                  <a:cubicBezTo>
                    <a:pt x="270503" y="158219"/>
                    <a:pt x="257250" y="142349"/>
                    <a:pt x="257250" y="130769"/>
                  </a:cubicBezTo>
                  <a:cubicBezTo>
                    <a:pt x="257250" y="119189"/>
                    <a:pt x="243869" y="109539"/>
                    <a:pt x="243869" y="101776"/>
                  </a:cubicBezTo>
                  <a:cubicBezTo>
                    <a:pt x="243869" y="94056"/>
                    <a:pt x="222167" y="80546"/>
                    <a:pt x="210458" y="74756"/>
                  </a:cubicBezTo>
                  <a:cubicBezTo>
                    <a:pt x="198749" y="68966"/>
                    <a:pt x="197119" y="28393"/>
                    <a:pt x="192101" y="28393"/>
                  </a:cubicBezTo>
                  <a:cubicBezTo>
                    <a:pt x="188327" y="28393"/>
                    <a:pt x="177991" y="16469"/>
                    <a:pt x="173058" y="6433"/>
                  </a:cubicBezTo>
                  <a:cubicBezTo>
                    <a:pt x="164823" y="8707"/>
                    <a:pt x="155988" y="11408"/>
                    <a:pt x="150627" y="11408"/>
                  </a:cubicBezTo>
                  <a:cubicBezTo>
                    <a:pt x="140762" y="11408"/>
                    <a:pt x="130855" y="22817"/>
                    <a:pt x="126909" y="28521"/>
                  </a:cubicBezTo>
                  <a:cubicBezTo>
                    <a:pt x="122964" y="34269"/>
                    <a:pt x="115115" y="18228"/>
                    <a:pt x="109153" y="13724"/>
                  </a:cubicBezTo>
                  <a:cubicBezTo>
                    <a:pt x="103234" y="9135"/>
                    <a:pt x="78530" y="24018"/>
                    <a:pt x="71625" y="26291"/>
                  </a:cubicBezTo>
                  <a:cubicBezTo>
                    <a:pt x="64720" y="28564"/>
                    <a:pt x="40016" y="30837"/>
                    <a:pt x="40016" y="30837"/>
                  </a:cubicBezTo>
                  <a:cubicBezTo>
                    <a:pt x="40016" y="30837"/>
                    <a:pt x="40016" y="148440"/>
                    <a:pt x="40016" y="163279"/>
                  </a:cubicBezTo>
                  <a:cubicBezTo>
                    <a:pt x="40016" y="178119"/>
                    <a:pt x="6433" y="168984"/>
                    <a:pt x="6433" y="178119"/>
                  </a:cubicBezTo>
                  <a:cubicBezTo>
                    <a:pt x="6433" y="182365"/>
                    <a:pt x="6433" y="235162"/>
                    <a:pt x="6433" y="291690"/>
                  </a:cubicBezTo>
                  <a:cubicBezTo>
                    <a:pt x="13681" y="294735"/>
                    <a:pt x="20544" y="298809"/>
                    <a:pt x="22259" y="303742"/>
                  </a:cubicBezTo>
                  <a:cubicBezTo>
                    <a:pt x="26205" y="315151"/>
                    <a:pt x="35083" y="340284"/>
                    <a:pt x="33110" y="347146"/>
                  </a:cubicBezTo>
                  <a:cubicBezTo>
                    <a:pt x="31138" y="354008"/>
                    <a:pt x="26205" y="349419"/>
                    <a:pt x="26205" y="356281"/>
                  </a:cubicBezTo>
                  <a:cubicBezTo>
                    <a:pt x="26205" y="363143"/>
                    <a:pt x="22259" y="373394"/>
                    <a:pt x="32124" y="373394"/>
                  </a:cubicBezTo>
                  <a:cubicBezTo>
                    <a:pt x="41989" y="373394"/>
                    <a:pt x="58758" y="380256"/>
                    <a:pt x="65706" y="371078"/>
                  </a:cubicBezTo>
                  <a:cubicBezTo>
                    <a:pt x="72611" y="361943"/>
                    <a:pt x="95343" y="341356"/>
                    <a:pt x="96329" y="331105"/>
                  </a:cubicBezTo>
                  <a:cubicBezTo>
                    <a:pt x="97316" y="320812"/>
                    <a:pt x="102248" y="297995"/>
                    <a:pt x="119018" y="310561"/>
                  </a:cubicBezTo>
                  <a:cubicBezTo>
                    <a:pt x="135831" y="323085"/>
                    <a:pt x="136817" y="325401"/>
                    <a:pt x="158519" y="325401"/>
                  </a:cubicBezTo>
                  <a:cubicBezTo>
                    <a:pt x="180221" y="325401"/>
                    <a:pt x="186183" y="324243"/>
                    <a:pt x="190085" y="308288"/>
                  </a:cubicBezTo>
                  <a:cubicBezTo>
                    <a:pt x="194031" y="292291"/>
                    <a:pt x="190128" y="279724"/>
                    <a:pt x="202952" y="279724"/>
                  </a:cubicBezTo>
                  <a:cubicBezTo>
                    <a:pt x="215776" y="279724"/>
                    <a:pt x="231602" y="266000"/>
                    <a:pt x="231602" y="255749"/>
                  </a:cubicBezTo>
                  <a:cubicBezTo>
                    <a:pt x="231602" y="245455"/>
                    <a:pt x="237521" y="229501"/>
                    <a:pt x="245455" y="229501"/>
                  </a:cubicBezTo>
                  <a:cubicBezTo>
                    <a:pt x="253347" y="229501"/>
                    <a:pt x="270117" y="218049"/>
                    <a:pt x="272132" y="206640"/>
                  </a:cubicBezTo>
                  <a:cubicBezTo>
                    <a:pt x="274106" y="195232"/>
                    <a:pt x="287916" y="199778"/>
                    <a:pt x="292891" y="192916"/>
                  </a:cubicBezTo>
                  <a:cubicBezTo>
                    <a:pt x="295293" y="189571"/>
                    <a:pt x="300096" y="181593"/>
                    <a:pt x="304342" y="174259"/>
                  </a:cubicBezTo>
                  <a:cubicBezTo>
                    <a:pt x="304342" y="174173"/>
                    <a:pt x="304214" y="174130"/>
                    <a:pt x="304214" y="174130"/>
                  </a:cubicBezTo>
                  <a:cubicBezTo>
                    <a:pt x="304214" y="167268"/>
                    <a:pt x="301984" y="157018"/>
                    <a:pt x="280624" y="15778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7" name="Google Shape;227;p28"/>
            <p:cNvSpPr/>
            <p:nvPr/>
          </p:nvSpPr>
          <p:spPr>
            <a:xfrm>
              <a:off x="6722613" y="5451745"/>
              <a:ext cx="55756" cy="72911"/>
            </a:xfrm>
            <a:custGeom>
              <a:rect b="b" l="l" r="r" t="t"/>
              <a:pathLst>
                <a:path extrusionOk="0" h="72911" w="55756">
                  <a:moveTo>
                    <a:pt x="29122" y="6433"/>
                  </a:moveTo>
                  <a:cubicBezTo>
                    <a:pt x="20887" y="6433"/>
                    <a:pt x="6433" y="29508"/>
                    <a:pt x="6433" y="34269"/>
                  </a:cubicBezTo>
                  <a:cubicBezTo>
                    <a:pt x="6433" y="39029"/>
                    <a:pt x="16770" y="69309"/>
                    <a:pt x="27063" y="70081"/>
                  </a:cubicBezTo>
                  <a:cubicBezTo>
                    <a:pt x="37399" y="70853"/>
                    <a:pt x="44948" y="70081"/>
                    <a:pt x="45677" y="61332"/>
                  </a:cubicBezTo>
                  <a:cubicBezTo>
                    <a:pt x="45977" y="57000"/>
                    <a:pt x="48679" y="53483"/>
                    <a:pt x="51296" y="50995"/>
                  </a:cubicBezTo>
                  <a:cubicBezTo>
                    <a:pt x="50481" y="43490"/>
                    <a:pt x="48765" y="27406"/>
                    <a:pt x="48165" y="17756"/>
                  </a:cubicBezTo>
                  <a:cubicBezTo>
                    <a:pt x="42075" y="13081"/>
                    <a:pt x="34440" y="6433"/>
                    <a:pt x="29122"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8" name="Google Shape;228;p28"/>
            <p:cNvSpPr/>
            <p:nvPr/>
          </p:nvSpPr>
          <p:spPr>
            <a:xfrm>
              <a:off x="6601751" y="5568208"/>
              <a:ext cx="85778" cy="98645"/>
            </a:xfrm>
            <a:custGeom>
              <a:rect b="b" l="l" r="r" t="t"/>
              <a:pathLst>
                <a:path extrusionOk="0" h="98645" w="85778">
                  <a:moveTo>
                    <a:pt x="59745" y="9160"/>
                  </a:moveTo>
                  <a:cubicBezTo>
                    <a:pt x="55799" y="24"/>
                    <a:pt x="30108" y="16022"/>
                    <a:pt x="26162" y="25158"/>
                  </a:cubicBezTo>
                  <a:cubicBezTo>
                    <a:pt x="22216" y="34293"/>
                    <a:pt x="6433" y="59426"/>
                    <a:pt x="6433" y="59426"/>
                  </a:cubicBezTo>
                  <a:lnTo>
                    <a:pt x="26162" y="91421"/>
                  </a:lnTo>
                  <a:lnTo>
                    <a:pt x="39973" y="93695"/>
                  </a:lnTo>
                  <a:cubicBezTo>
                    <a:pt x="39973" y="93695"/>
                    <a:pt x="43962" y="82286"/>
                    <a:pt x="47907" y="73150"/>
                  </a:cubicBezTo>
                  <a:cubicBezTo>
                    <a:pt x="51810" y="64015"/>
                    <a:pt x="69609" y="75467"/>
                    <a:pt x="69609" y="66331"/>
                  </a:cubicBezTo>
                  <a:cubicBezTo>
                    <a:pt x="69609" y="57196"/>
                    <a:pt x="81447" y="48060"/>
                    <a:pt x="81447" y="38882"/>
                  </a:cubicBezTo>
                  <a:cubicBezTo>
                    <a:pt x="81447" y="29704"/>
                    <a:pt x="63691" y="18295"/>
                    <a:pt x="59745" y="916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9" name="Google Shape;229;p28"/>
            <p:cNvSpPr/>
            <p:nvPr/>
          </p:nvSpPr>
          <p:spPr>
            <a:xfrm>
              <a:off x="6270302" y="5297602"/>
              <a:ext cx="531827" cy="553272"/>
            </a:xfrm>
            <a:custGeom>
              <a:rect b="b" l="l" r="r" t="t"/>
              <a:pathLst>
                <a:path extrusionOk="0" h="553272" w="531827">
                  <a:moveTo>
                    <a:pt x="467065" y="296279"/>
                  </a:moveTo>
                  <a:cubicBezTo>
                    <a:pt x="466249" y="277879"/>
                    <a:pt x="481518" y="261496"/>
                    <a:pt x="498760" y="259094"/>
                  </a:cubicBezTo>
                  <a:cubicBezTo>
                    <a:pt x="498888" y="258794"/>
                    <a:pt x="499017" y="258493"/>
                    <a:pt x="499146" y="258150"/>
                  </a:cubicBezTo>
                  <a:cubicBezTo>
                    <a:pt x="502148" y="250130"/>
                    <a:pt x="504850" y="242024"/>
                    <a:pt x="507252" y="233747"/>
                  </a:cubicBezTo>
                  <a:cubicBezTo>
                    <a:pt x="510640" y="221995"/>
                    <a:pt x="518703" y="213631"/>
                    <a:pt x="528654" y="209471"/>
                  </a:cubicBezTo>
                  <a:cubicBezTo>
                    <a:pt x="528740" y="208656"/>
                    <a:pt x="528868" y="207798"/>
                    <a:pt x="528911" y="206983"/>
                  </a:cubicBezTo>
                  <a:cubicBezTo>
                    <a:pt x="517245" y="206812"/>
                    <a:pt x="504035" y="209171"/>
                    <a:pt x="504035" y="209171"/>
                  </a:cubicBezTo>
                  <a:cubicBezTo>
                    <a:pt x="504035" y="209171"/>
                    <a:pt x="503863" y="207627"/>
                    <a:pt x="503606" y="205139"/>
                  </a:cubicBezTo>
                  <a:cubicBezTo>
                    <a:pt x="500990" y="207627"/>
                    <a:pt x="498288" y="211144"/>
                    <a:pt x="497988" y="215476"/>
                  </a:cubicBezTo>
                  <a:cubicBezTo>
                    <a:pt x="497258" y="224225"/>
                    <a:pt x="489710" y="225040"/>
                    <a:pt x="479374" y="224225"/>
                  </a:cubicBezTo>
                  <a:cubicBezTo>
                    <a:pt x="469037" y="223453"/>
                    <a:pt x="458744" y="193173"/>
                    <a:pt x="458744" y="188412"/>
                  </a:cubicBezTo>
                  <a:cubicBezTo>
                    <a:pt x="458744" y="183652"/>
                    <a:pt x="473198" y="160577"/>
                    <a:pt x="481432" y="160577"/>
                  </a:cubicBezTo>
                  <a:cubicBezTo>
                    <a:pt x="486794" y="160577"/>
                    <a:pt x="494428" y="167225"/>
                    <a:pt x="500475" y="171943"/>
                  </a:cubicBezTo>
                  <a:cubicBezTo>
                    <a:pt x="500218" y="168469"/>
                    <a:pt x="500175" y="165810"/>
                    <a:pt x="500304" y="164695"/>
                  </a:cubicBezTo>
                  <a:cubicBezTo>
                    <a:pt x="501033" y="159548"/>
                    <a:pt x="506223" y="100446"/>
                    <a:pt x="497344" y="94442"/>
                  </a:cubicBezTo>
                  <a:cubicBezTo>
                    <a:pt x="488466" y="88438"/>
                    <a:pt x="479588" y="28478"/>
                    <a:pt x="476629" y="22474"/>
                  </a:cubicBezTo>
                  <a:cubicBezTo>
                    <a:pt x="473669" y="16512"/>
                    <a:pt x="441073" y="19900"/>
                    <a:pt x="437342" y="13081"/>
                  </a:cubicBezTo>
                  <a:cubicBezTo>
                    <a:pt x="433697" y="6305"/>
                    <a:pt x="406204" y="12909"/>
                    <a:pt x="405604" y="6433"/>
                  </a:cubicBezTo>
                  <a:cubicBezTo>
                    <a:pt x="401358" y="13767"/>
                    <a:pt x="396554" y="21745"/>
                    <a:pt x="394153" y="25090"/>
                  </a:cubicBezTo>
                  <a:cubicBezTo>
                    <a:pt x="389220" y="31952"/>
                    <a:pt x="375367" y="27406"/>
                    <a:pt x="373394" y="38815"/>
                  </a:cubicBezTo>
                  <a:cubicBezTo>
                    <a:pt x="371378" y="50223"/>
                    <a:pt x="354608" y="61675"/>
                    <a:pt x="346717" y="61675"/>
                  </a:cubicBezTo>
                  <a:cubicBezTo>
                    <a:pt x="338783" y="61675"/>
                    <a:pt x="332864" y="77630"/>
                    <a:pt x="332864" y="87923"/>
                  </a:cubicBezTo>
                  <a:cubicBezTo>
                    <a:pt x="332864" y="98216"/>
                    <a:pt x="317080" y="111898"/>
                    <a:pt x="304214" y="111898"/>
                  </a:cubicBezTo>
                  <a:cubicBezTo>
                    <a:pt x="291390" y="111898"/>
                    <a:pt x="295336" y="124464"/>
                    <a:pt x="291347" y="140462"/>
                  </a:cubicBezTo>
                  <a:cubicBezTo>
                    <a:pt x="287401" y="156417"/>
                    <a:pt x="281483" y="157575"/>
                    <a:pt x="259780" y="157575"/>
                  </a:cubicBezTo>
                  <a:cubicBezTo>
                    <a:pt x="238079" y="157575"/>
                    <a:pt x="237049" y="155259"/>
                    <a:pt x="220279" y="142735"/>
                  </a:cubicBezTo>
                  <a:cubicBezTo>
                    <a:pt x="203510" y="130169"/>
                    <a:pt x="198577" y="152986"/>
                    <a:pt x="197591" y="163279"/>
                  </a:cubicBezTo>
                  <a:cubicBezTo>
                    <a:pt x="196604" y="173530"/>
                    <a:pt x="173873" y="194117"/>
                    <a:pt x="166968" y="203252"/>
                  </a:cubicBezTo>
                  <a:cubicBezTo>
                    <a:pt x="160063" y="212387"/>
                    <a:pt x="143250" y="205568"/>
                    <a:pt x="133386" y="205568"/>
                  </a:cubicBezTo>
                  <a:cubicBezTo>
                    <a:pt x="123521" y="205568"/>
                    <a:pt x="127467" y="195275"/>
                    <a:pt x="127467" y="188455"/>
                  </a:cubicBezTo>
                  <a:cubicBezTo>
                    <a:pt x="127467" y="181593"/>
                    <a:pt x="132399" y="186139"/>
                    <a:pt x="134372" y="179320"/>
                  </a:cubicBezTo>
                  <a:cubicBezTo>
                    <a:pt x="136345" y="172458"/>
                    <a:pt x="127467" y="147368"/>
                    <a:pt x="123521" y="135916"/>
                  </a:cubicBezTo>
                  <a:cubicBezTo>
                    <a:pt x="121849" y="130984"/>
                    <a:pt x="114943" y="126909"/>
                    <a:pt x="107695" y="123864"/>
                  </a:cubicBezTo>
                  <a:lnTo>
                    <a:pt x="107695" y="264970"/>
                  </a:lnTo>
                  <a:cubicBezTo>
                    <a:pt x="107695" y="277537"/>
                    <a:pt x="89896" y="283241"/>
                    <a:pt x="85993" y="290103"/>
                  </a:cubicBezTo>
                  <a:cubicBezTo>
                    <a:pt x="82047" y="296966"/>
                    <a:pt x="57343" y="291261"/>
                    <a:pt x="43533" y="291261"/>
                  </a:cubicBezTo>
                  <a:cubicBezTo>
                    <a:pt x="29722" y="291261"/>
                    <a:pt x="32682" y="275220"/>
                    <a:pt x="25734" y="263812"/>
                  </a:cubicBezTo>
                  <a:cubicBezTo>
                    <a:pt x="18828" y="252403"/>
                    <a:pt x="6948" y="267243"/>
                    <a:pt x="6948" y="275220"/>
                  </a:cubicBezTo>
                  <a:cubicBezTo>
                    <a:pt x="6948" y="276207"/>
                    <a:pt x="6733" y="276936"/>
                    <a:pt x="6433" y="277579"/>
                  </a:cubicBezTo>
                  <a:cubicBezTo>
                    <a:pt x="8235" y="279466"/>
                    <a:pt x="9907" y="281483"/>
                    <a:pt x="11280" y="283884"/>
                  </a:cubicBezTo>
                  <a:cubicBezTo>
                    <a:pt x="16555" y="293020"/>
                    <a:pt x="16684" y="314035"/>
                    <a:pt x="22903" y="321069"/>
                  </a:cubicBezTo>
                  <a:cubicBezTo>
                    <a:pt x="33025" y="332563"/>
                    <a:pt x="36284" y="351778"/>
                    <a:pt x="29551" y="365888"/>
                  </a:cubicBezTo>
                  <a:cubicBezTo>
                    <a:pt x="30365" y="368933"/>
                    <a:pt x="30752" y="372065"/>
                    <a:pt x="30923" y="375239"/>
                  </a:cubicBezTo>
                  <a:cubicBezTo>
                    <a:pt x="38729" y="391880"/>
                    <a:pt x="46964" y="406633"/>
                    <a:pt x="49966" y="417356"/>
                  </a:cubicBezTo>
                  <a:cubicBezTo>
                    <a:pt x="54898" y="435069"/>
                    <a:pt x="60345" y="451624"/>
                    <a:pt x="49966" y="453340"/>
                  </a:cubicBezTo>
                  <a:cubicBezTo>
                    <a:pt x="49709" y="453383"/>
                    <a:pt x="49537" y="453469"/>
                    <a:pt x="49280" y="453511"/>
                  </a:cubicBezTo>
                  <a:cubicBezTo>
                    <a:pt x="55499" y="468823"/>
                    <a:pt x="58887" y="484477"/>
                    <a:pt x="59102" y="501419"/>
                  </a:cubicBezTo>
                  <a:cubicBezTo>
                    <a:pt x="59145" y="505793"/>
                    <a:pt x="58329" y="509868"/>
                    <a:pt x="57000" y="513685"/>
                  </a:cubicBezTo>
                  <a:cubicBezTo>
                    <a:pt x="57515" y="515829"/>
                    <a:pt x="58630" y="517245"/>
                    <a:pt x="61331" y="517888"/>
                  </a:cubicBezTo>
                  <a:cubicBezTo>
                    <a:pt x="70681" y="520161"/>
                    <a:pt x="67722" y="527024"/>
                    <a:pt x="75142" y="527581"/>
                  </a:cubicBezTo>
                  <a:cubicBezTo>
                    <a:pt x="82562" y="528138"/>
                    <a:pt x="88009" y="536716"/>
                    <a:pt x="92941" y="544137"/>
                  </a:cubicBezTo>
                  <a:cubicBezTo>
                    <a:pt x="97873" y="551599"/>
                    <a:pt x="109239" y="551599"/>
                    <a:pt x="114643" y="542421"/>
                  </a:cubicBezTo>
                  <a:cubicBezTo>
                    <a:pt x="119618" y="534100"/>
                    <a:pt x="133986" y="531012"/>
                    <a:pt x="149555" y="530541"/>
                  </a:cubicBezTo>
                  <a:cubicBezTo>
                    <a:pt x="154101" y="525780"/>
                    <a:pt x="159806" y="522220"/>
                    <a:pt x="165981" y="520247"/>
                  </a:cubicBezTo>
                  <a:cubicBezTo>
                    <a:pt x="171128" y="518617"/>
                    <a:pt x="176490" y="517888"/>
                    <a:pt x="181679" y="516430"/>
                  </a:cubicBezTo>
                  <a:cubicBezTo>
                    <a:pt x="189185" y="511712"/>
                    <a:pt x="197505" y="510511"/>
                    <a:pt x="205440" y="511970"/>
                  </a:cubicBezTo>
                  <a:cubicBezTo>
                    <a:pt x="213074" y="511369"/>
                    <a:pt x="220665" y="511669"/>
                    <a:pt x="227527" y="513127"/>
                  </a:cubicBezTo>
                  <a:cubicBezTo>
                    <a:pt x="232546" y="510511"/>
                    <a:pt x="238036" y="508967"/>
                    <a:pt x="243654" y="508881"/>
                  </a:cubicBezTo>
                  <a:cubicBezTo>
                    <a:pt x="245198" y="508838"/>
                    <a:pt x="246785" y="508753"/>
                    <a:pt x="248329" y="508710"/>
                  </a:cubicBezTo>
                  <a:cubicBezTo>
                    <a:pt x="248930" y="508538"/>
                    <a:pt x="249530" y="508409"/>
                    <a:pt x="250173" y="508238"/>
                  </a:cubicBezTo>
                  <a:cubicBezTo>
                    <a:pt x="251202" y="507552"/>
                    <a:pt x="252403" y="506866"/>
                    <a:pt x="253304" y="506308"/>
                  </a:cubicBezTo>
                  <a:cubicBezTo>
                    <a:pt x="253562" y="506051"/>
                    <a:pt x="253776" y="505879"/>
                    <a:pt x="253904" y="505707"/>
                  </a:cubicBezTo>
                  <a:cubicBezTo>
                    <a:pt x="254891" y="504635"/>
                    <a:pt x="255835" y="503477"/>
                    <a:pt x="256735" y="502320"/>
                  </a:cubicBezTo>
                  <a:cubicBezTo>
                    <a:pt x="266986" y="489624"/>
                    <a:pt x="284699" y="489066"/>
                    <a:pt x="298338" y="495629"/>
                  </a:cubicBezTo>
                  <a:cubicBezTo>
                    <a:pt x="299711" y="495286"/>
                    <a:pt x="301126" y="495071"/>
                    <a:pt x="302670" y="494985"/>
                  </a:cubicBezTo>
                  <a:cubicBezTo>
                    <a:pt x="302713" y="494942"/>
                    <a:pt x="302798" y="494857"/>
                    <a:pt x="302841" y="494814"/>
                  </a:cubicBezTo>
                  <a:cubicBezTo>
                    <a:pt x="332821" y="468351"/>
                    <a:pt x="372108" y="461317"/>
                    <a:pt x="396683" y="428293"/>
                  </a:cubicBezTo>
                  <a:cubicBezTo>
                    <a:pt x="412467" y="407105"/>
                    <a:pt x="422974" y="382701"/>
                    <a:pt x="435712" y="359713"/>
                  </a:cubicBezTo>
                  <a:cubicBezTo>
                    <a:pt x="432753" y="354566"/>
                    <a:pt x="430866" y="348518"/>
                    <a:pt x="430566" y="341270"/>
                  </a:cubicBezTo>
                  <a:cubicBezTo>
                    <a:pt x="429751" y="322870"/>
                    <a:pt x="448022" y="301169"/>
                    <a:pt x="466979" y="303742"/>
                  </a:cubicBezTo>
                  <a:cubicBezTo>
                    <a:pt x="467322" y="303785"/>
                    <a:pt x="467665" y="303828"/>
                    <a:pt x="468008" y="303828"/>
                  </a:cubicBezTo>
                  <a:cubicBezTo>
                    <a:pt x="467536" y="301426"/>
                    <a:pt x="467193" y="298895"/>
                    <a:pt x="467065" y="296279"/>
                  </a:cubicBezTo>
                  <a:close/>
                  <a:moveTo>
                    <a:pt x="401058" y="336852"/>
                  </a:moveTo>
                  <a:cubicBezTo>
                    <a:pt x="401058" y="345988"/>
                    <a:pt x="383259" y="334579"/>
                    <a:pt x="379356" y="343672"/>
                  </a:cubicBezTo>
                  <a:cubicBezTo>
                    <a:pt x="375410" y="352850"/>
                    <a:pt x="371421" y="364216"/>
                    <a:pt x="371421" y="364216"/>
                  </a:cubicBezTo>
                  <a:lnTo>
                    <a:pt x="357611" y="361942"/>
                  </a:lnTo>
                  <a:lnTo>
                    <a:pt x="337882" y="329947"/>
                  </a:lnTo>
                  <a:cubicBezTo>
                    <a:pt x="337882" y="329947"/>
                    <a:pt x="353708" y="304857"/>
                    <a:pt x="357611" y="295679"/>
                  </a:cubicBezTo>
                  <a:cubicBezTo>
                    <a:pt x="361557" y="286543"/>
                    <a:pt x="387248" y="270546"/>
                    <a:pt x="391193" y="279681"/>
                  </a:cubicBezTo>
                  <a:cubicBezTo>
                    <a:pt x="395139" y="288816"/>
                    <a:pt x="412895" y="300225"/>
                    <a:pt x="412895" y="309361"/>
                  </a:cubicBezTo>
                  <a:cubicBezTo>
                    <a:pt x="412895" y="318581"/>
                    <a:pt x="401058" y="327717"/>
                    <a:pt x="401058" y="33685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0" name="Google Shape;230;p28"/>
            <p:cNvSpPr/>
            <p:nvPr/>
          </p:nvSpPr>
          <p:spPr>
            <a:xfrm>
              <a:off x="6133399" y="4657660"/>
              <a:ext cx="381714" cy="484649"/>
            </a:xfrm>
            <a:custGeom>
              <a:rect b="b" l="l" r="r" t="t"/>
              <a:pathLst>
                <a:path extrusionOk="0" h="484649" w="381714">
                  <a:moveTo>
                    <a:pt x="369106" y="199040"/>
                  </a:moveTo>
                  <a:cubicBezTo>
                    <a:pt x="358726" y="204186"/>
                    <a:pt x="349848" y="202471"/>
                    <a:pt x="339469" y="202471"/>
                  </a:cubicBezTo>
                  <a:cubicBezTo>
                    <a:pt x="329090" y="202471"/>
                    <a:pt x="327631" y="214480"/>
                    <a:pt x="321670" y="212764"/>
                  </a:cubicBezTo>
                  <a:cubicBezTo>
                    <a:pt x="315751" y="211049"/>
                    <a:pt x="320212" y="190505"/>
                    <a:pt x="321670" y="181927"/>
                  </a:cubicBezTo>
                  <a:cubicBezTo>
                    <a:pt x="323171" y="173349"/>
                    <a:pt x="312792" y="157952"/>
                    <a:pt x="305372" y="151089"/>
                  </a:cubicBezTo>
                  <a:cubicBezTo>
                    <a:pt x="297995" y="144227"/>
                    <a:pt x="314250" y="101424"/>
                    <a:pt x="309832" y="96277"/>
                  </a:cubicBezTo>
                  <a:cubicBezTo>
                    <a:pt x="305372" y="91130"/>
                    <a:pt x="303914" y="77449"/>
                    <a:pt x="303914" y="65439"/>
                  </a:cubicBezTo>
                  <a:cubicBezTo>
                    <a:pt x="303914" y="53431"/>
                    <a:pt x="296494" y="60293"/>
                    <a:pt x="281697" y="60293"/>
                  </a:cubicBezTo>
                  <a:cubicBezTo>
                    <a:pt x="266900" y="60293"/>
                    <a:pt x="265399" y="51715"/>
                    <a:pt x="265399" y="51715"/>
                  </a:cubicBezTo>
                  <a:cubicBezTo>
                    <a:pt x="265399" y="51715"/>
                    <a:pt x="247643" y="46568"/>
                    <a:pt x="238722" y="51715"/>
                  </a:cubicBezTo>
                  <a:cubicBezTo>
                    <a:pt x="229844" y="56862"/>
                    <a:pt x="231302" y="87699"/>
                    <a:pt x="225426" y="85984"/>
                  </a:cubicBezTo>
                  <a:cubicBezTo>
                    <a:pt x="219508" y="84268"/>
                    <a:pt x="201709" y="87699"/>
                    <a:pt x="186912" y="92846"/>
                  </a:cubicBezTo>
                  <a:cubicBezTo>
                    <a:pt x="172115" y="97992"/>
                    <a:pt x="166196" y="89414"/>
                    <a:pt x="158776" y="68871"/>
                  </a:cubicBezTo>
                  <a:cubicBezTo>
                    <a:pt x="151357" y="48327"/>
                    <a:pt x="142478" y="55146"/>
                    <a:pt x="145438" y="39749"/>
                  </a:cubicBezTo>
                  <a:cubicBezTo>
                    <a:pt x="148397" y="24309"/>
                    <a:pt x="139519" y="7196"/>
                    <a:pt x="139519" y="7196"/>
                  </a:cubicBezTo>
                  <a:cubicBezTo>
                    <a:pt x="139519" y="7196"/>
                    <a:pt x="41774" y="5480"/>
                    <a:pt x="31395" y="7196"/>
                  </a:cubicBezTo>
                  <a:cubicBezTo>
                    <a:pt x="27192" y="7882"/>
                    <a:pt x="19815" y="13115"/>
                    <a:pt x="12524" y="19076"/>
                  </a:cubicBezTo>
                  <a:cubicBezTo>
                    <a:pt x="18571" y="45453"/>
                    <a:pt x="37528" y="89372"/>
                    <a:pt x="41774" y="99708"/>
                  </a:cubicBezTo>
                  <a:cubicBezTo>
                    <a:pt x="46235" y="110559"/>
                    <a:pt x="36327" y="120252"/>
                    <a:pt x="36327" y="140239"/>
                  </a:cubicBezTo>
                  <a:cubicBezTo>
                    <a:pt x="36327" y="160225"/>
                    <a:pt x="55113" y="196766"/>
                    <a:pt x="57086" y="221299"/>
                  </a:cubicBezTo>
                  <a:cubicBezTo>
                    <a:pt x="59059" y="245875"/>
                    <a:pt x="45248" y="261272"/>
                    <a:pt x="33368" y="277270"/>
                  </a:cubicBezTo>
                  <a:cubicBezTo>
                    <a:pt x="30237" y="281473"/>
                    <a:pt x="27106" y="287049"/>
                    <a:pt x="24190" y="293396"/>
                  </a:cubicBezTo>
                  <a:cubicBezTo>
                    <a:pt x="30323" y="331010"/>
                    <a:pt x="24833" y="370168"/>
                    <a:pt x="9994" y="411599"/>
                  </a:cubicBezTo>
                  <a:cubicBezTo>
                    <a:pt x="8793" y="414901"/>
                    <a:pt x="7591" y="418032"/>
                    <a:pt x="6433" y="421121"/>
                  </a:cubicBezTo>
                  <a:cubicBezTo>
                    <a:pt x="6905" y="424637"/>
                    <a:pt x="7506" y="428198"/>
                    <a:pt x="8278" y="431671"/>
                  </a:cubicBezTo>
                  <a:cubicBezTo>
                    <a:pt x="9393" y="436818"/>
                    <a:pt x="10679" y="441836"/>
                    <a:pt x="11923" y="446854"/>
                  </a:cubicBezTo>
                  <a:cubicBezTo>
                    <a:pt x="16985" y="449213"/>
                    <a:pt x="14197" y="459206"/>
                    <a:pt x="24575" y="454059"/>
                  </a:cubicBezTo>
                  <a:cubicBezTo>
                    <a:pt x="36285" y="448312"/>
                    <a:pt x="46278" y="448312"/>
                    <a:pt x="56314" y="456033"/>
                  </a:cubicBezTo>
                  <a:cubicBezTo>
                    <a:pt x="66307" y="463709"/>
                    <a:pt x="74670" y="465640"/>
                    <a:pt x="86379" y="465640"/>
                  </a:cubicBezTo>
                  <a:cubicBezTo>
                    <a:pt x="98088" y="465640"/>
                    <a:pt x="201623" y="465640"/>
                    <a:pt x="201623" y="465640"/>
                  </a:cubicBezTo>
                  <a:lnTo>
                    <a:pt x="213331" y="479149"/>
                  </a:lnTo>
                  <a:cubicBezTo>
                    <a:pt x="213331" y="479149"/>
                    <a:pt x="276808" y="473360"/>
                    <a:pt x="286801" y="479149"/>
                  </a:cubicBezTo>
                  <a:cubicBezTo>
                    <a:pt x="296837" y="484940"/>
                    <a:pt x="328532" y="479149"/>
                    <a:pt x="338568" y="475290"/>
                  </a:cubicBezTo>
                  <a:cubicBezTo>
                    <a:pt x="340327" y="474604"/>
                    <a:pt x="343586" y="473746"/>
                    <a:pt x="347704" y="472759"/>
                  </a:cubicBezTo>
                  <a:lnTo>
                    <a:pt x="309618" y="412543"/>
                  </a:lnTo>
                  <a:lnTo>
                    <a:pt x="313049" y="284046"/>
                  </a:lnTo>
                  <a:lnTo>
                    <a:pt x="362629" y="286062"/>
                  </a:lnTo>
                  <a:lnTo>
                    <a:pt x="371164" y="276155"/>
                  </a:lnTo>
                  <a:lnTo>
                    <a:pt x="378198" y="199426"/>
                  </a:lnTo>
                  <a:cubicBezTo>
                    <a:pt x="375539" y="198010"/>
                    <a:pt x="372536" y="197367"/>
                    <a:pt x="369106" y="1990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1" name="Google Shape;231;p28"/>
            <p:cNvSpPr/>
            <p:nvPr/>
          </p:nvSpPr>
          <p:spPr>
            <a:xfrm>
              <a:off x="6436584" y="4747460"/>
              <a:ext cx="394581" cy="398870"/>
            </a:xfrm>
            <a:custGeom>
              <a:rect b="b" l="l" r="r" t="t"/>
              <a:pathLst>
                <a:path extrusionOk="0" h="398870" w="394581">
                  <a:moveTo>
                    <a:pt x="302069" y="22302"/>
                  </a:moveTo>
                  <a:cubicBezTo>
                    <a:pt x="297609" y="22302"/>
                    <a:pt x="287015" y="14153"/>
                    <a:pt x="277965" y="6433"/>
                  </a:cubicBezTo>
                  <a:cubicBezTo>
                    <a:pt x="271532" y="14711"/>
                    <a:pt x="248886" y="13339"/>
                    <a:pt x="237778" y="13339"/>
                  </a:cubicBezTo>
                  <a:cubicBezTo>
                    <a:pt x="225941" y="13339"/>
                    <a:pt x="236320" y="32167"/>
                    <a:pt x="228900" y="39029"/>
                  </a:cubicBezTo>
                  <a:cubicBezTo>
                    <a:pt x="221480" y="45891"/>
                    <a:pt x="218521" y="56142"/>
                    <a:pt x="224440" y="59573"/>
                  </a:cubicBezTo>
                  <a:cubicBezTo>
                    <a:pt x="230401" y="63004"/>
                    <a:pt x="222981" y="92126"/>
                    <a:pt x="222981" y="102420"/>
                  </a:cubicBezTo>
                  <a:cubicBezTo>
                    <a:pt x="222981" y="112713"/>
                    <a:pt x="211101" y="134973"/>
                    <a:pt x="215562" y="138361"/>
                  </a:cubicBezTo>
                  <a:cubicBezTo>
                    <a:pt x="220022" y="141792"/>
                    <a:pt x="227399" y="165810"/>
                    <a:pt x="237778" y="169198"/>
                  </a:cubicBezTo>
                  <a:cubicBezTo>
                    <a:pt x="248157" y="172629"/>
                    <a:pt x="255577" y="160663"/>
                    <a:pt x="259995" y="160663"/>
                  </a:cubicBezTo>
                  <a:cubicBezTo>
                    <a:pt x="264455" y="160663"/>
                    <a:pt x="264455" y="176060"/>
                    <a:pt x="264455" y="188070"/>
                  </a:cubicBezTo>
                  <a:cubicBezTo>
                    <a:pt x="264455" y="200036"/>
                    <a:pt x="258536" y="205182"/>
                    <a:pt x="258536" y="205182"/>
                  </a:cubicBezTo>
                  <a:cubicBezTo>
                    <a:pt x="258536" y="205182"/>
                    <a:pt x="242239" y="212044"/>
                    <a:pt x="234819" y="205182"/>
                  </a:cubicBezTo>
                  <a:cubicBezTo>
                    <a:pt x="227399" y="198363"/>
                    <a:pt x="221480" y="179492"/>
                    <a:pt x="221480" y="172629"/>
                  </a:cubicBezTo>
                  <a:cubicBezTo>
                    <a:pt x="221480" y="165767"/>
                    <a:pt x="203724" y="165767"/>
                    <a:pt x="196304" y="165767"/>
                  </a:cubicBezTo>
                  <a:cubicBezTo>
                    <a:pt x="188927" y="165767"/>
                    <a:pt x="181507" y="150327"/>
                    <a:pt x="178548" y="143465"/>
                  </a:cubicBezTo>
                  <a:cubicBezTo>
                    <a:pt x="175546" y="136645"/>
                    <a:pt x="166711" y="145180"/>
                    <a:pt x="166711" y="150327"/>
                  </a:cubicBezTo>
                  <a:cubicBezTo>
                    <a:pt x="166711" y="155474"/>
                    <a:pt x="159291" y="155474"/>
                    <a:pt x="151914" y="155474"/>
                  </a:cubicBezTo>
                  <a:cubicBezTo>
                    <a:pt x="144494" y="155474"/>
                    <a:pt x="129697" y="141749"/>
                    <a:pt x="123778" y="145180"/>
                  </a:cubicBezTo>
                  <a:cubicBezTo>
                    <a:pt x="117860" y="148612"/>
                    <a:pt x="111898" y="133214"/>
                    <a:pt x="113399" y="126352"/>
                  </a:cubicBezTo>
                  <a:cubicBezTo>
                    <a:pt x="114900" y="119490"/>
                    <a:pt x="98602" y="124679"/>
                    <a:pt x="92684" y="128067"/>
                  </a:cubicBezTo>
                  <a:cubicBezTo>
                    <a:pt x="86765" y="131498"/>
                    <a:pt x="83805" y="119490"/>
                    <a:pt x="83805" y="119490"/>
                  </a:cubicBezTo>
                  <a:cubicBezTo>
                    <a:pt x="83805" y="119490"/>
                    <a:pt x="80375" y="112584"/>
                    <a:pt x="75056" y="109582"/>
                  </a:cubicBezTo>
                  <a:lnTo>
                    <a:pt x="67979" y="186311"/>
                  </a:lnTo>
                  <a:lnTo>
                    <a:pt x="59445" y="196219"/>
                  </a:lnTo>
                  <a:lnTo>
                    <a:pt x="9864" y="194202"/>
                  </a:lnTo>
                  <a:lnTo>
                    <a:pt x="6433" y="322699"/>
                  </a:lnTo>
                  <a:lnTo>
                    <a:pt x="44519" y="382915"/>
                  </a:lnTo>
                  <a:cubicBezTo>
                    <a:pt x="64377" y="378241"/>
                    <a:pt x="105508" y="371678"/>
                    <a:pt x="105508" y="379699"/>
                  </a:cubicBezTo>
                  <a:cubicBezTo>
                    <a:pt x="105508" y="382101"/>
                    <a:pt x="106537" y="385232"/>
                    <a:pt x="108167" y="388577"/>
                  </a:cubicBezTo>
                  <a:cubicBezTo>
                    <a:pt x="115115" y="386647"/>
                    <a:pt x="121634" y="385017"/>
                    <a:pt x="125237" y="385575"/>
                  </a:cubicBezTo>
                  <a:cubicBezTo>
                    <a:pt x="133171" y="386690"/>
                    <a:pt x="159806" y="398141"/>
                    <a:pt x="167697" y="393552"/>
                  </a:cubicBezTo>
                  <a:cubicBezTo>
                    <a:pt x="175589" y="389006"/>
                    <a:pt x="189442" y="354737"/>
                    <a:pt x="202266" y="350148"/>
                  </a:cubicBezTo>
                  <a:cubicBezTo>
                    <a:pt x="215132" y="345559"/>
                    <a:pt x="232889" y="329604"/>
                    <a:pt x="232889" y="322742"/>
                  </a:cubicBezTo>
                  <a:cubicBezTo>
                    <a:pt x="232889" y="315880"/>
                    <a:pt x="232889" y="309017"/>
                    <a:pt x="251631" y="303313"/>
                  </a:cubicBezTo>
                  <a:lnTo>
                    <a:pt x="280282" y="302241"/>
                  </a:lnTo>
                  <a:lnTo>
                    <a:pt x="282211" y="302198"/>
                  </a:lnTo>
                  <a:lnTo>
                    <a:pt x="275306" y="273633"/>
                  </a:lnTo>
                  <a:cubicBezTo>
                    <a:pt x="275306" y="273633"/>
                    <a:pt x="362801" y="235805"/>
                    <a:pt x="367819" y="234905"/>
                  </a:cubicBezTo>
                  <a:cubicBezTo>
                    <a:pt x="363959" y="225769"/>
                    <a:pt x="360013" y="219035"/>
                    <a:pt x="361943" y="217920"/>
                  </a:cubicBezTo>
                  <a:cubicBezTo>
                    <a:pt x="365374" y="215948"/>
                    <a:pt x="367047" y="188241"/>
                    <a:pt x="367047" y="180392"/>
                  </a:cubicBezTo>
                  <a:cubicBezTo>
                    <a:pt x="367047" y="172458"/>
                    <a:pt x="387548" y="178419"/>
                    <a:pt x="380728" y="170442"/>
                  </a:cubicBezTo>
                  <a:cubicBezTo>
                    <a:pt x="373909" y="162551"/>
                    <a:pt x="375624" y="117087"/>
                    <a:pt x="379013" y="107223"/>
                  </a:cubicBezTo>
                  <a:cubicBezTo>
                    <a:pt x="382444" y="97359"/>
                    <a:pt x="390979" y="107223"/>
                    <a:pt x="390979" y="99331"/>
                  </a:cubicBezTo>
                  <a:cubicBezTo>
                    <a:pt x="390979" y="91397"/>
                    <a:pt x="380728" y="65706"/>
                    <a:pt x="375581" y="57815"/>
                  </a:cubicBezTo>
                  <a:cubicBezTo>
                    <a:pt x="371893" y="52111"/>
                    <a:pt x="341356" y="38000"/>
                    <a:pt x="332821" y="36070"/>
                  </a:cubicBezTo>
                  <a:cubicBezTo>
                    <a:pt x="324286" y="34183"/>
                    <a:pt x="310604" y="22302"/>
                    <a:pt x="302069" y="2230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2" name="Google Shape;232;p28"/>
            <p:cNvSpPr/>
            <p:nvPr/>
          </p:nvSpPr>
          <p:spPr>
            <a:xfrm>
              <a:off x="6664970" y="4469666"/>
              <a:ext cx="72911" cy="72911"/>
            </a:xfrm>
            <a:custGeom>
              <a:rect b="b" l="l" r="r" t="t"/>
              <a:pathLst>
                <a:path extrusionOk="0" h="72911" w="72911">
                  <a:moveTo>
                    <a:pt x="59659" y="6433"/>
                  </a:moveTo>
                  <a:cubicBezTo>
                    <a:pt x="52325" y="8835"/>
                    <a:pt x="44476" y="11580"/>
                    <a:pt x="41217" y="13424"/>
                  </a:cubicBezTo>
                  <a:cubicBezTo>
                    <a:pt x="36456" y="16212"/>
                    <a:pt x="34011" y="17927"/>
                    <a:pt x="24575" y="16813"/>
                  </a:cubicBezTo>
                  <a:cubicBezTo>
                    <a:pt x="23417" y="18400"/>
                    <a:pt x="22131" y="19772"/>
                    <a:pt x="20501" y="20415"/>
                  </a:cubicBezTo>
                  <a:cubicBezTo>
                    <a:pt x="12352" y="23846"/>
                    <a:pt x="13810" y="45248"/>
                    <a:pt x="13810" y="45248"/>
                  </a:cubicBezTo>
                  <a:cubicBezTo>
                    <a:pt x="13810" y="45248"/>
                    <a:pt x="6433" y="46106"/>
                    <a:pt x="6433" y="56400"/>
                  </a:cubicBezTo>
                  <a:cubicBezTo>
                    <a:pt x="6433" y="63391"/>
                    <a:pt x="10508" y="66393"/>
                    <a:pt x="13124" y="67594"/>
                  </a:cubicBezTo>
                  <a:cubicBezTo>
                    <a:pt x="17327" y="67765"/>
                    <a:pt x="21144" y="68194"/>
                    <a:pt x="24147" y="68795"/>
                  </a:cubicBezTo>
                  <a:cubicBezTo>
                    <a:pt x="42932" y="72740"/>
                    <a:pt x="41259" y="56957"/>
                    <a:pt x="41259" y="56957"/>
                  </a:cubicBezTo>
                  <a:cubicBezTo>
                    <a:pt x="41259" y="56957"/>
                    <a:pt x="68623" y="58930"/>
                    <a:pt x="70296" y="49022"/>
                  </a:cubicBezTo>
                  <a:cubicBezTo>
                    <a:pt x="72011" y="39158"/>
                    <a:pt x="65149" y="23332"/>
                    <a:pt x="65149" y="23332"/>
                  </a:cubicBezTo>
                  <a:lnTo>
                    <a:pt x="59659" y="6433"/>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3" name="Google Shape;233;p28"/>
            <p:cNvSpPr/>
            <p:nvPr/>
          </p:nvSpPr>
          <p:spPr>
            <a:xfrm>
              <a:off x="7067228" y="3956282"/>
              <a:ext cx="351692" cy="544694"/>
            </a:xfrm>
            <a:custGeom>
              <a:rect b="b" l="l" r="r" t="t"/>
              <a:pathLst>
                <a:path extrusionOk="0" h="544694" w="351692">
                  <a:moveTo>
                    <a:pt x="346889" y="9864"/>
                  </a:moveTo>
                  <a:cubicBezTo>
                    <a:pt x="341571" y="3816"/>
                    <a:pt x="333036" y="5961"/>
                    <a:pt x="329562" y="14753"/>
                  </a:cubicBezTo>
                  <a:cubicBezTo>
                    <a:pt x="324115" y="28435"/>
                    <a:pt x="281654" y="37570"/>
                    <a:pt x="254506" y="38128"/>
                  </a:cubicBezTo>
                  <a:cubicBezTo>
                    <a:pt x="227356" y="38728"/>
                    <a:pt x="211059" y="41559"/>
                    <a:pt x="201194" y="52410"/>
                  </a:cubicBezTo>
                  <a:cubicBezTo>
                    <a:pt x="191287" y="63261"/>
                    <a:pt x="166625" y="49579"/>
                    <a:pt x="157747" y="61545"/>
                  </a:cubicBezTo>
                  <a:cubicBezTo>
                    <a:pt x="148869" y="73511"/>
                    <a:pt x="113785" y="83848"/>
                    <a:pt x="102463" y="56399"/>
                  </a:cubicBezTo>
                  <a:cubicBezTo>
                    <a:pt x="97659" y="44861"/>
                    <a:pt x="91312" y="38428"/>
                    <a:pt x="85307" y="34396"/>
                  </a:cubicBezTo>
                  <a:cubicBezTo>
                    <a:pt x="75743" y="45676"/>
                    <a:pt x="64291" y="62446"/>
                    <a:pt x="66350" y="67807"/>
                  </a:cubicBezTo>
                  <a:cubicBezTo>
                    <a:pt x="69352" y="75527"/>
                    <a:pt x="81190" y="99502"/>
                    <a:pt x="87108" y="102933"/>
                  </a:cubicBezTo>
                  <a:cubicBezTo>
                    <a:pt x="93027" y="106364"/>
                    <a:pt x="102677" y="124335"/>
                    <a:pt x="109325" y="126051"/>
                  </a:cubicBezTo>
                  <a:cubicBezTo>
                    <a:pt x="116016" y="127766"/>
                    <a:pt x="153029" y="142306"/>
                    <a:pt x="176747" y="153457"/>
                  </a:cubicBezTo>
                  <a:cubicBezTo>
                    <a:pt x="200422" y="164565"/>
                    <a:pt x="215262" y="165423"/>
                    <a:pt x="222681" y="165423"/>
                  </a:cubicBezTo>
                  <a:cubicBezTo>
                    <a:pt x="230101" y="165423"/>
                    <a:pt x="241209" y="167996"/>
                    <a:pt x="234519" y="174001"/>
                  </a:cubicBezTo>
                  <a:cubicBezTo>
                    <a:pt x="227871" y="180005"/>
                    <a:pt x="155260" y="264798"/>
                    <a:pt x="145610" y="276807"/>
                  </a:cubicBezTo>
                  <a:cubicBezTo>
                    <a:pt x="135959" y="288816"/>
                    <a:pt x="130041" y="284527"/>
                    <a:pt x="108553" y="284527"/>
                  </a:cubicBezTo>
                  <a:cubicBezTo>
                    <a:pt x="87066" y="284527"/>
                    <a:pt x="70767" y="311933"/>
                    <a:pt x="64849" y="311075"/>
                  </a:cubicBezTo>
                  <a:cubicBezTo>
                    <a:pt x="61332" y="310560"/>
                    <a:pt x="48723" y="313091"/>
                    <a:pt x="37786" y="315922"/>
                  </a:cubicBezTo>
                  <a:lnTo>
                    <a:pt x="21831" y="342942"/>
                  </a:lnTo>
                  <a:lnTo>
                    <a:pt x="6433" y="370605"/>
                  </a:lnTo>
                  <a:lnTo>
                    <a:pt x="8149" y="509009"/>
                  </a:lnTo>
                  <a:lnTo>
                    <a:pt x="24704" y="539332"/>
                  </a:lnTo>
                  <a:cubicBezTo>
                    <a:pt x="29380" y="532127"/>
                    <a:pt x="36885" y="522477"/>
                    <a:pt x="45806" y="511668"/>
                  </a:cubicBezTo>
                  <a:cubicBezTo>
                    <a:pt x="63005" y="482375"/>
                    <a:pt x="80246" y="453081"/>
                    <a:pt x="103278" y="427906"/>
                  </a:cubicBezTo>
                  <a:cubicBezTo>
                    <a:pt x="111298" y="419113"/>
                    <a:pt x="120519" y="415811"/>
                    <a:pt x="129354" y="416369"/>
                  </a:cubicBezTo>
                  <a:cubicBezTo>
                    <a:pt x="139948" y="407190"/>
                    <a:pt x="148312" y="402430"/>
                    <a:pt x="157146" y="397326"/>
                  </a:cubicBezTo>
                  <a:cubicBezTo>
                    <a:pt x="161264" y="394924"/>
                    <a:pt x="167097" y="390077"/>
                    <a:pt x="173830" y="383472"/>
                  </a:cubicBezTo>
                  <a:cubicBezTo>
                    <a:pt x="174088" y="383043"/>
                    <a:pt x="174302" y="382572"/>
                    <a:pt x="174560" y="382143"/>
                  </a:cubicBezTo>
                  <a:cubicBezTo>
                    <a:pt x="205311" y="324328"/>
                    <a:pt x="231903" y="264497"/>
                    <a:pt x="268787" y="210371"/>
                  </a:cubicBezTo>
                  <a:cubicBezTo>
                    <a:pt x="275650" y="200292"/>
                    <a:pt x="284914" y="195317"/>
                    <a:pt x="294435" y="194073"/>
                  </a:cubicBezTo>
                  <a:cubicBezTo>
                    <a:pt x="295036" y="193087"/>
                    <a:pt x="295679" y="192100"/>
                    <a:pt x="296280" y="191114"/>
                  </a:cubicBezTo>
                  <a:cubicBezTo>
                    <a:pt x="296451" y="188154"/>
                    <a:pt x="296966" y="185024"/>
                    <a:pt x="297909" y="181764"/>
                  </a:cubicBezTo>
                  <a:cubicBezTo>
                    <a:pt x="299068" y="177861"/>
                    <a:pt x="300140" y="174001"/>
                    <a:pt x="301212" y="170141"/>
                  </a:cubicBezTo>
                  <a:cubicBezTo>
                    <a:pt x="301340" y="169026"/>
                    <a:pt x="301340" y="167911"/>
                    <a:pt x="301555" y="166796"/>
                  </a:cubicBezTo>
                  <a:cubicBezTo>
                    <a:pt x="305629" y="145608"/>
                    <a:pt x="309018" y="124292"/>
                    <a:pt x="312492" y="103019"/>
                  </a:cubicBezTo>
                  <a:cubicBezTo>
                    <a:pt x="313178" y="98816"/>
                    <a:pt x="314851" y="95042"/>
                    <a:pt x="317124" y="91696"/>
                  </a:cubicBezTo>
                  <a:cubicBezTo>
                    <a:pt x="318668" y="76599"/>
                    <a:pt x="319268" y="61245"/>
                    <a:pt x="318496" y="45505"/>
                  </a:cubicBezTo>
                  <a:cubicBezTo>
                    <a:pt x="317381" y="24103"/>
                    <a:pt x="331063" y="12265"/>
                    <a:pt x="346889" y="986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4" name="Google Shape;234;p28"/>
            <p:cNvSpPr/>
            <p:nvPr/>
          </p:nvSpPr>
          <p:spPr>
            <a:xfrm>
              <a:off x="5282905" y="2971022"/>
              <a:ext cx="411737" cy="377425"/>
            </a:xfrm>
            <a:custGeom>
              <a:rect b="b" l="l" r="r" t="t"/>
              <a:pathLst>
                <a:path extrusionOk="0" h="377425" w="411737">
                  <a:moveTo>
                    <a:pt x="407534" y="155951"/>
                  </a:moveTo>
                  <a:cubicBezTo>
                    <a:pt x="406462" y="149646"/>
                    <a:pt x="401015" y="130775"/>
                    <a:pt x="394453" y="129531"/>
                  </a:cubicBezTo>
                  <a:cubicBezTo>
                    <a:pt x="387934" y="128288"/>
                    <a:pt x="392265" y="109416"/>
                    <a:pt x="392265" y="94276"/>
                  </a:cubicBezTo>
                  <a:cubicBezTo>
                    <a:pt x="392265" y="79179"/>
                    <a:pt x="390078" y="65326"/>
                    <a:pt x="382487" y="54003"/>
                  </a:cubicBezTo>
                  <a:cubicBezTo>
                    <a:pt x="380900" y="51601"/>
                    <a:pt x="378970" y="47270"/>
                    <a:pt x="376997" y="42123"/>
                  </a:cubicBezTo>
                  <a:cubicBezTo>
                    <a:pt x="365074" y="42380"/>
                    <a:pt x="350663" y="32044"/>
                    <a:pt x="338268" y="31615"/>
                  </a:cubicBezTo>
                  <a:cubicBezTo>
                    <a:pt x="320983" y="31058"/>
                    <a:pt x="294306" y="41351"/>
                    <a:pt x="281483" y="24796"/>
                  </a:cubicBezTo>
                  <a:cubicBezTo>
                    <a:pt x="269259" y="9055"/>
                    <a:pt x="260595" y="3737"/>
                    <a:pt x="251717" y="7683"/>
                  </a:cubicBezTo>
                  <a:cubicBezTo>
                    <a:pt x="257850" y="13945"/>
                    <a:pt x="261753" y="22351"/>
                    <a:pt x="261668" y="32859"/>
                  </a:cubicBezTo>
                  <a:cubicBezTo>
                    <a:pt x="261496" y="51516"/>
                    <a:pt x="244984" y="72617"/>
                    <a:pt x="225254" y="70387"/>
                  </a:cubicBezTo>
                  <a:cubicBezTo>
                    <a:pt x="224354" y="70301"/>
                    <a:pt x="223667" y="70173"/>
                    <a:pt x="223024" y="70087"/>
                  </a:cubicBezTo>
                  <a:cubicBezTo>
                    <a:pt x="222810" y="70902"/>
                    <a:pt x="222424" y="71974"/>
                    <a:pt x="221652" y="73132"/>
                  </a:cubicBezTo>
                  <a:cubicBezTo>
                    <a:pt x="219808" y="76134"/>
                    <a:pt x="218221" y="79308"/>
                    <a:pt x="216634" y="82525"/>
                  </a:cubicBezTo>
                  <a:cubicBezTo>
                    <a:pt x="209986" y="96164"/>
                    <a:pt x="205354" y="111818"/>
                    <a:pt x="199521" y="126701"/>
                  </a:cubicBezTo>
                  <a:cubicBezTo>
                    <a:pt x="190386" y="149818"/>
                    <a:pt x="179020" y="171949"/>
                    <a:pt x="161264" y="185759"/>
                  </a:cubicBezTo>
                  <a:cubicBezTo>
                    <a:pt x="160406" y="190477"/>
                    <a:pt x="158776" y="195324"/>
                    <a:pt x="156160" y="200342"/>
                  </a:cubicBezTo>
                  <a:cubicBezTo>
                    <a:pt x="150627" y="211021"/>
                    <a:pt x="141835" y="216468"/>
                    <a:pt x="134587" y="225346"/>
                  </a:cubicBezTo>
                  <a:cubicBezTo>
                    <a:pt x="128668" y="232637"/>
                    <a:pt x="124293" y="241001"/>
                    <a:pt x="119832" y="249364"/>
                  </a:cubicBezTo>
                  <a:cubicBezTo>
                    <a:pt x="118374" y="265448"/>
                    <a:pt x="94228" y="296928"/>
                    <a:pt x="79516" y="306964"/>
                  </a:cubicBezTo>
                  <a:cubicBezTo>
                    <a:pt x="62704" y="318373"/>
                    <a:pt x="57300" y="340032"/>
                    <a:pt x="30623" y="345222"/>
                  </a:cubicBezTo>
                  <a:cubicBezTo>
                    <a:pt x="20244" y="347237"/>
                    <a:pt x="12480" y="352384"/>
                    <a:pt x="6433" y="358903"/>
                  </a:cubicBezTo>
                  <a:lnTo>
                    <a:pt x="130598" y="358903"/>
                  </a:lnTo>
                  <a:cubicBezTo>
                    <a:pt x="156331" y="358903"/>
                    <a:pt x="150413" y="365594"/>
                    <a:pt x="154573" y="373700"/>
                  </a:cubicBezTo>
                  <a:cubicBezTo>
                    <a:pt x="154015" y="348438"/>
                    <a:pt x="153286" y="323477"/>
                    <a:pt x="153844" y="321032"/>
                  </a:cubicBezTo>
                  <a:cubicBezTo>
                    <a:pt x="154916" y="315971"/>
                    <a:pt x="199564" y="285777"/>
                    <a:pt x="207198" y="280716"/>
                  </a:cubicBezTo>
                  <a:cubicBezTo>
                    <a:pt x="214832" y="275698"/>
                    <a:pt x="228943" y="283247"/>
                    <a:pt x="228943" y="273168"/>
                  </a:cubicBezTo>
                  <a:cubicBezTo>
                    <a:pt x="228943" y="263089"/>
                    <a:pt x="247471" y="268150"/>
                    <a:pt x="258365" y="265619"/>
                  </a:cubicBezTo>
                  <a:cubicBezTo>
                    <a:pt x="269259" y="263089"/>
                    <a:pt x="275778" y="254296"/>
                    <a:pt x="275778" y="242931"/>
                  </a:cubicBezTo>
                  <a:cubicBezTo>
                    <a:pt x="275778" y="231608"/>
                    <a:pt x="291047" y="234095"/>
                    <a:pt x="300826" y="232852"/>
                  </a:cubicBezTo>
                  <a:cubicBezTo>
                    <a:pt x="310647" y="231608"/>
                    <a:pt x="309532" y="221529"/>
                    <a:pt x="316094" y="221529"/>
                  </a:cubicBezTo>
                  <a:cubicBezTo>
                    <a:pt x="322613" y="221529"/>
                    <a:pt x="319354" y="210206"/>
                    <a:pt x="320426" y="197597"/>
                  </a:cubicBezTo>
                  <a:cubicBezTo>
                    <a:pt x="321498" y="185030"/>
                    <a:pt x="321498" y="187561"/>
                    <a:pt x="331320" y="187561"/>
                  </a:cubicBezTo>
                  <a:cubicBezTo>
                    <a:pt x="341098" y="187561"/>
                    <a:pt x="350920" y="181256"/>
                    <a:pt x="350920" y="173707"/>
                  </a:cubicBezTo>
                  <a:cubicBezTo>
                    <a:pt x="350920" y="166159"/>
                    <a:pt x="393338" y="171177"/>
                    <a:pt x="399900" y="171177"/>
                  </a:cubicBezTo>
                  <a:cubicBezTo>
                    <a:pt x="406419" y="171005"/>
                    <a:pt x="408606" y="162213"/>
                    <a:pt x="407534" y="1559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5" name="Google Shape;235;p28"/>
            <p:cNvSpPr/>
            <p:nvPr/>
          </p:nvSpPr>
          <p:spPr>
            <a:xfrm>
              <a:off x="5972517" y="2919346"/>
              <a:ext cx="150112" cy="304514"/>
            </a:xfrm>
            <a:custGeom>
              <a:rect b="b" l="l" r="r" t="t"/>
              <a:pathLst>
                <a:path extrusionOk="0" h="304514" w="150112">
                  <a:moveTo>
                    <a:pt x="132532" y="163194"/>
                  </a:moveTo>
                  <a:cubicBezTo>
                    <a:pt x="132532" y="155774"/>
                    <a:pt x="123654" y="143207"/>
                    <a:pt x="118722" y="150070"/>
                  </a:cubicBezTo>
                  <a:cubicBezTo>
                    <a:pt x="113747" y="156932"/>
                    <a:pt x="95004" y="151228"/>
                    <a:pt x="92517" y="136946"/>
                  </a:cubicBezTo>
                  <a:cubicBezTo>
                    <a:pt x="90072" y="122664"/>
                    <a:pt x="104869" y="123221"/>
                    <a:pt x="118722" y="110097"/>
                  </a:cubicBezTo>
                  <a:cubicBezTo>
                    <a:pt x="132532" y="96930"/>
                    <a:pt x="134505" y="71797"/>
                    <a:pt x="119665" y="58115"/>
                  </a:cubicBezTo>
                  <a:cubicBezTo>
                    <a:pt x="104869" y="44391"/>
                    <a:pt x="115248" y="36971"/>
                    <a:pt x="125584" y="24447"/>
                  </a:cubicBezTo>
                  <a:cubicBezTo>
                    <a:pt x="126185" y="23718"/>
                    <a:pt x="126699" y="23032"/>
                    <a:pt x="127171" y="22345"/>
                  </a:cubicBezTo>
                  <a:cubicBezTo>
                    <a:pt x="107871" y="12652"/>
                    <a:pt x="88142" y="7506"/>
                    <a:pt x="65539" y="9393"/>
                  </a:cubicBezTo>
                  <a:cubicBezTo>
                    <a:pt x="60264" y="9822"/>
                    <a:pt x="55246" y="8707"/>
                    <a:pt x="50657" y="6433"/>
                  </a:cubicBezTo>
                  <a:cubicBezTo>
                    <a:pt x="47783" y="7205"/>
                    <a:pt x="44695" y="7549"/>
                    <a:pt x="41478" y="7506"/>
                  </a:cubicBezTo>
                  <a:cubicBezTo>
                    <a:pt x="38519" y="30194"/>
                    <a:pt x="35860" y="58630"/>
                    <a:pt x="41135" y="67808"/>
                  </a:cubicBezTo>
                  <a:cubicBezTo>
                    <a:pt x="49027" y="81533"/>
                    <a:pt x="39162" y="104350"/>
                    <a:pt x="31271" y="108896"/>
                  </a:cubicBezTo>
                  <a:cubicBezTo>
                    <a:pt x="23379" y="113485"/>
                    <a:pt x="17460" y="134029"/>
                    <a:pt x="9568" y="134029"/>
                  </a:cubicBezTo>
                  <a:cubicBezTo>
                    <a:pt x="1677" y="134029"/>
                    <a:pt x="9568" y="168298"/>
                    <a:pt x="23379" y="175160"/>
                  </a:cubicBezTo>
                  <a:cubicBezTo>
                    <a:pt x="37189" y="182022"/>
                    <a:pt x="37189" y="193388"/>
                    <a:pt x="37189" y="200250"/>
                  </a:cubicBezTo>
                  <a:cubicBezTo>
                    <a:pt x="37189" y="207113"/>
                    <a:pt x="56961" y="213932"/>
                    <a:pt x="62880" y="223110"/>
                  </a:cubicBezTo>
                  <a:cubicBezTo>
                    <a:pt x="68799" y="232246"/>
                    <a:pt x="78663" y="275650"/>
                    <a:pt x="78663" y="291647"/>
                  </a:cubicBezTo>
                  <a:cubicBezTo>
                    <a:pt x="78663" y="295722"/>
                    <a:pt x="79864" y="299067"/>
                    <a:pt x="81623" y="301812"/>
                  </a:cubicBezTo>
                  <a:cubicBezTo>
                    <a:pt x="86684" y="297823"/>
                    <a:pt x="92903" y="293234"/>
                    <a:pt x="95476" y="287659"/>
                  </a:cubicBezTo>
                  <a:cubicBezTo>
                    <a:pt x="99936" y="277966"/>
                    <a:pt x="103368" y="261367"/>
                    <a:pt x="101395" y="256821"/>
                  </a:cubicBezTo>
                  <a:cubicBezTo>
                    <a:pt x="99422" y="252275"/>
                    <a:pt x="99936" y="244255"/>
                    <a:pt x="104354" y="239665"/>
                  </a:cubicBezTo>
                  <a:cubicBezTo>
                    <a:pt x="108771" y="235119"/>
                    <a:pt x="126571" y="213417"/>
                    <a:pt x="130002" y="211702"/>
                  </a:cubicBezTo>
                  <a:cubicBezTo>
                    <a:pt x="133476" y="209986"/>
                    <a:pt x="144798" y="212302"/>
                    <a:pt x="144327" y="199736"/>
                  </a:cubicBezTo>
                  <a:cubicBezTo>
                    <a:pt x="144113" y="194718"/>
                    <a:pt x="144627" y="187040"/>
                    <a:pt x="145313" y="179620"/>
                  </a:cubicBezTo>
                  <a:cubicBezTo>
                    <a:pt x="137379" y="173659"/>
                    <a:pt x="132532" y="166668"/>
                    <a:pt x="132532" y="1631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6" name="Google Shape;236;p28"/>
            <p:cNvSpPr/>
            <p:nvPr/>
          </p:nvSpPr>
          <p:spPr>
            <a:xfrm>
              <a:off x="5430140" y="2912852"/>
              <a:ext cx="707673" cy="780585"/>
            </a:xfrm>
            <a:custGeom>
              <a:rect b="b" l="l" r="r" t="t"/>
              <a:pathLst>
                <a:path extrusionOk="0" h="780585" w="707673">
                  <a:moveTo>
                    <a:pt x="245030" y="152404"/>
                  </a:moveTo>
                  <a:cubicBezTo>
                    <a:pt x="245030" y="167543"/>
                    <a:pt x="240698" y="186415"/>
                    <a:pt x="247218" y="187658"/>
                  </a:cubicBezTo>
                  <a:cubicBezTo>
                    <a:pt x="253780" y="188902"/>
                    <a:pt x="259226" y="207816"/>
                    <a:pt x="260298" y="214078"/>
                  </a:cubicBezTo>
                  <a:cubicBezTo>
                    <a:pt x="261371" y="220383"/>
                    <a:pt x="259226" y="229176"/>
                    <a:pt x="252665" y="229176"/>
                  </a:cubicBezTo>
                  <a:cubicBezTo>
                    <a:pt x="246102" y="229176"/>
                    <a:pt x="203685" y="224157"/>
                    <a:pt x="203685" y="231706"/>
                  </a:cubicBezTo>
                  <a:cubicBezTo>
                    <a:pt x="203685" y="239254"/>
                    <a:pt x="193863" y="245559"/>
                    <a:pt x="184085" y="245559"/>
                  </a:cubicBezTo>
                  <a:cubicBezTo>
                    <a:pt x="174306" y="245559"/>
                    <a:pt x="174306" y="243029"/>
                    <a:pt x="173191" y="255595"/>
                  </a:cubicBezTo>
                  <a:cubicBezTo>
                    <a:pt x="172118" y="268205"/>
                    <a:pt x="175378" y="279528"/>
                    <a:pt x="168859" y="279528"/>
                  </a:cubicBezTo>
                  <a:cubicBezTo>
                    <a:pt x="162297" y="279528"/>
                    <a:pt x="163412" y="289606"/>
                    <a:pt x="153590" y="290850"/>
                  </a:cubicBezTo>
                  <a:cubicBezTo>
                    <a:pt x="143811" y="292137"/>
                    <a:pt x="128543" y="289606"/>
                    <a:pt x="128543" y="300929"/>
                  </a:cubicBezTo>
                  <a:cubicBezTo>
                    <a:pt x="128543" y="312252"/>
                    <a:pt x="122023" y="321087"/>
                    <a:pt x="111130" y="323618"/>
                  </a:cubicBezTo>
                  <a:cubicBezTo>
                    <a:pt x="100236" y="326148"/>
                    <a:pt x="81708" y="321087"/>
                    <a:pt x="81708" y="331166"/>
                  </a:cubicBezTo>
                  <a:cubicBezTo>
                    <a:pt x="81708" y="341202"/>
                    <a:pt x="67554" y="333697"/>
                    <a:pt x="59963" y="338715"/>
                  </a:cubicBezTo>
                  <a:cubicBezTo>
                    <a:pt x="52328" y="343776"/>
                    <a:pt x="7681" y="373970"/>
                    <a:pt x="6609" y="379031"/>
                  </a:cubicBezTo>
                  <a:cubicBezTo>
                    <a:pt x="6094" y="381475"/>
                    <a:pt x="6823" y="406437"/>
                    <a:pt x="7380" y="431699"/>
                  </a:cubicBezTo>
                  <a:cubicBezTo>
                    <a:pt x="8496" y="433972"/>
                    <a:pt x="10383" y="436288"/>
                    <a:pt x="13943" y="438647"/>
                  </a:cubicBezTo>
                  <a:cubicBezTo>
                    <a:pt x="30369" y="449498"/>
                    <a:pt x="328578" y="677626"/>
                    <a:pt x="337971" y="688477"/>
                  </a:cubicBezTo>
                  <a:cubicBezTo>
                    <a:pt x="347364" y="699328"/>
                    <a:pt x="359116" y="723775"/>
                    <a:pt x="359116" y="723775"/>
                  </a:cubicBezTo>
                  <a:cubicBezTo>
                    <a:pt x="359116" y="723775"/>
                    <a:pt x="380260" y="726477"/>
                    <a:pt x="396687" y="737371"/>
                  </a:cubicBezTo>
                  <a:cubicBezTo>
                    <a:pt x="413156" y="748265"/>
                    <a:pt x="413113" y="778116"/>
                    <a:pt x="413113" y="778116"/>
                  </a:cubicBezTo>
                  <a:cubicBezTo>
                    <a:pt x="413113" y="778116"/>
                    <a:pt x="434258" y="772669"/>
                    <a:pt x="446009" y="769967"/>
                  </a:cubicBezTo>
                  <a:cubicBezTo>
                    <a:pt x="457761" y="767265"/>
                    <a:pt x="497648" y="750967"/>
                    <a:pt x="497648" y="750967"/>
                  </a:cubicBezTo>
                  <a:lnTo>
                    <a:pt x="558680" y="693967"/>
                  </a:lnTo>
                  <a:lnTo>
                    <a:pt x="701930" y="590732"/>
                  </a:lnTo>
                  <a:cubicBezTo>
                    <a:pt x="701930" y="590732"/>
                    <a:pt x="702058" y="590732"/>
                    <a:pt x="702273" y="590732"/>
                  </a:cubicBezTo>
                  <a:cubicBezTo>
                    <a:pt x="697855" y="572461"/>
                    <a:pt x="693095" y="557793"/>
                    <a:pt x="685418" y="557793"/>
                  </a:cubicBezTo>
                  <a:cubicBezTo>
                    <a:pt x="676797" y="557793"/>
                    <a:pt x="670664" y="549258"/>
                    <a:pt x="660799" y="549258"/>
                  </a:cubicBezTo>
                  <a:cubicBezTo>
                    <a:pt x="650935" y="549258"/>
                    <a:pt x="638625" y="543554"/>
                    <a:pt x="637381" y="533561"/>
                  </a:cubicBezTo>
                  <a:cubicBezTo>
                    <a:pt x="636137" y="523610"/>
                    <a:pt x="641070" y="516491"/>
                    <a:pt x="633693" y="503667"/>
                  </a:cubicBezTo>
                  <a:cubicBezTo>
                    <a:pt x="626316" y="490843"/>
                    <a:pt x="618939" y="485139"/>
                    <a:pt x="618939" y="479435"/>
                  </a:cubicBezTo>
                  <a:cubicBezTo>
                    <a:pt x="618939" y="473730"/>
                    <a:pt x="631463" y="462622"/>
                    <a:pt x="633435" y="460306"/>
                  </a:cubicBezTo>
                  <a:cubicBezTo>
                    <a:pt x="635409" y="458033"/>
                    <a:pt x="628504" y="448897"/>
                    <a:pt x="628504" y="442635"/>
                  </a:cubicBezTo>
                  <a:cubicBezTo>
                    <a:pt x="628504" y="436331"/>
                    <a:pt x="623571" y="425523"/>
                    <a:pt x="628504" y="418660"/>
                  </a:cubicBezTo>
                  <a:cubicBezTo>
                    <a:pt x="633435" y="411798"/>
                    <a:pt x="636395" y="404936"/>
                    <a:pt x="630948" y="392412"/>
                  </a:cubicBezTo>
                  <a:cubicBezTo>
                    <a:pt x="625501" y="379845"/>
                    <a:pt x="638368" y="368437"/>
                    <a:pt x="631934" y="351839"/>
                  </a:cubicBezTo>
                  <a:cubicBezTo>
                    <a:pt x="625501" y="335284"/>
                    <a:pt x="615637" y="322160"/>
                    <a:pt x="616623" y="316455"/>
                  </a:cubicBezTo>
                  <a:cubicBezTo>
                    <a:pt x="617052" y="314010"/>
                    <a:pt x="620226" y="311308"/>
                    <a:pt x="624043" y="308349"/>
                  </a:cubicBezTo>
                  <a:cubicBezTo>
                    <a:pt x="622284" y="305647"/>
                    <a:pt x="621084" y="302302"/>
                    <a:pt x="621084" y="298184"/>
                  </a:cubicBezTo>
                  <a:cubicBezTo>
                    <a:pt x="621084" y="282187"/>
                    <a:pt x="611219" y="238783"/>
                    <a:pt x="605300" y="229647"/>
                  </a:cubicBezTo>
                  <a:cubicBezTo>
                    <a:pt x="599382" y="220512"/>
                    <a:pt x="579610" y="213649"/>
                    <a:pt x="579610" y="206787"/>
                  </a:cubicBezTo>
                  <a:cubicBezTo>
                    <a:pt x="579610" y="199925"/>
                    <a:pt x="579610" y="188516"/>
                    <a:pt x="565799" y="181697"/>
                  </a:cubicBezTo>
                  <a:cubicBezTo>
                    <a:pt x="551989" y="174835"/>
                    <a:pt x="544097" y="140566"/>
                    <a:pt x="551989" y="140566"/>
                  </a:cubicBezTo>
                  <a:cubicBezTo>
                    <a:pt x="559881" y="140566"/>
                    <a:pt x="565799" y="119979"/>
                    <a:pt x="573691" y="115433"/>
                  </a:cubicBezTo>
                  <a:cubicBezTo>
                    <a:pt x="581625" y="110844"/>
                    <a:pt x="591490" y="88027"/>
                    <a:pt x="583556" y="74345"/>
                  </a:cubicBezTo>
                  <a:cubicBezTo>
                    <a:pt x="578280" y="65210"/>
                    <a:pt x="580939" y="36731"/>
                    <a:pt x="583899" y="14043"/>
                  </a:cubicBezTo>
                  <a:cubicBezTo>
                    <a:pt x="570817" y="13914"/>
                    <a:pt x="556321" y="8424"/>
                    <a:pt x="552461" y="6966"/>
                  </a:cubicBezTo>
                  <a:cubicBezTo>
                    <a:pt x="546542" y="4693"/>
                    <a:pt x="529258" y="10397"/>
                    <a:pt x="518407" y="10955"/>
                  </a:cubicBezTo>
                  <a:cubicBezTo>
                    <a:pt x="507555" y="11555"/>
                    <a:pt x="480878" y="31542"/>
                    <a:pt x="472001" y="21806"/>
                  </a:cubicBezTo>
                  <a:cubicBezTo>
                    <a:pt x="463122" y="12113"/>
                    <a:pt x="372240" y="29225"/>
                    <a:pt x="346592" y="30341"/>
                  </a:cubicBezTo>
                  <a:cubicBezTo>
                    <a:pt x="320901" y="31499"/>
                    <a:pt x="310050" y="62336"/>
                    <a:pt x="294739" y="62336"/>
                  </a:cubicBezTo>
                  <a:cubicBezTo>
                    <a:pt x="279427" y="62336"/>
                    <a:pt x="255238" y="77176"/>
                    <a:pt x="242414" y="93731"/>
                  </a:cubicBezTo>
                  <a:cubicBezTo>
                    <a:pt x="238768" y="98406"/>
                    <a:pt x="234480" y="100121"/>
                    <a:pt x="229804" y="100250"/>
                  </a:cubicBezTo>
                  <a:cubicBezTo>
                    <a:pt x="231777" y="105397"/>
                    <a:pt x="233707" y="109729"/>
                    <a:pt x="235294" y="112130"/>
                  </a:cubicBezTo>
                  <a:cubicBezTo>
                    <a:pt x="242843" y="123453"/>
                    <a:pt x="245030" y="137306"/>
                    <a:pt x="245030" y="1524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7" name="Google Shape;237;p28"/>
            <p:cNvSpPr/>
            <p:nvPr/>
          </p:nvSpPr>
          <p:spPr>
            <a:xfrm>
              <a:off x="6040261" y="3092533"/>
              <a:ext cx="514671" cy="574716"/>
            </a:xfrm>
            <a:custGeom>
              <a:rect b="b" l="l" r="r" t="t"/>
              <a:pathLst>
                <a:path extrusionOk="0" h="574716" w="514671">
                  <a:moveTo>
                    <a:pt x="511567" y="56013"/>
                  </a:moveTo>
                  <a:cubicBezTo>
                    <a:pt x="511266" y="55542"/>
                    <a:pt x="510794" y="55027"/>
                    <a:pt x="510623" y="54512"/>
                  </a:cubicBezTo>
                  <a:cubicBezTo>
                    <a:pt x="508135" y="46535"/>
                    <a:pt x="494797" y="45935"/>
                    <a:pt x="465675" y="40788"/>
                  </a:cubicBezTo>
                  <a:cubicBezTo>
                    <a:pt x="441786" y="36585"/>
                    <a:pt x="444745" y="20458"/>
                    <a:pt x="428618" y="13553"/>
                  </a:cubicBezTo>
                  <a:cubicBezTo>
                    <a:pt x="427246" y="31052"/>
                    <a:pt x="415537" y="47564"/>
                    <a:pt x="393578" y="47564"/>
                  </a:cubicBezTo>
                  <a:cubicBezTo>
                    <a:pt x="377837" y="47564"/>
                    <a:pt x="367416" y="39115"/>
                    <a:pt x="362226" y="27921"/>
                  </a:cubicBezTo>
                  <a:cubicBezTo>
                    <a:pt x="349488" y="36756"/>
                    <a:pt x="340481" y="47135"/>
                    <a:pt x="340266" y="54512"/>
                  </a:cubicBezTo>
                  <a:cubicBezTo>
                    <a:pt x="339795" y="70510"/>
                    <a:pt x="355535" y="88223"/>
                    <a:pt x="344684" y="104779"/>
                  </a:cubicBezTo>
                  <a:cubicBezTo>
                    <a:pt x="333833" y="121334"/>
                    <a:pt x="310158" y="123049"/>
                    <a:pt x="293346" y="105336"/>
                  </a:cubicBezTo>
                  <a:cubicBezTo>
                    <a:pt x="276576" y="87666"/>
                    <a:pt x="251872" y="79645"/>
                    <a:pt x="231628" y="79645"/>
                  </a:cubicBezTo>
                  <a:cubicBezTo>
                    <a:pt x="211384" y="79645"/>
                    <a:pt x="197059" y="64806"/>
                    <a:pt x="198518" y="52239"/>
                  </a:cubicBezTo>
                  <a:cubicBezTo>
                    <a:pt x="200019" y="39673"/>
                    <a:pt x="193628" y="33926"/>
                    <a:pt x="176815" y="29980"/>
                  </a:cubicBezTo>
                  <a:cubicBezTo>
                    <a:pt x="160045" y="25991"/>
                    <a:pt x="145721" y="9993"/>
                    <a:pt x="116084" y="15698"/>
                  </a:cubicBezTo>
                  <a:cubicBezTo>
                    <a:pt x="100215" y="18743"/>
                    <a:pt x="86791" y="13253"/>
                    <a:pt x="77569" y="6433"/>
                  </a:cubicBezTo>
                  <a:cubicBezTo>
                    <a:pt x="76884" y="13853"/>
                    <a:pt x="76369" y="21531"/>
                    <a:pt x="76583" y="26548"/>
                  </a:cubicBezTo>
                  <a:cubicBezTo>
                    <a:pt x="77055" y="39115"/>
                    <a:pt x="65732" y="36799"/>
                    <a:pt x="62258" y="38515"/>
                  </a:cubicBezTo>
                  <a:cubicBezTo>
                    <a:pt x="58827" y="40230"/>
                    <a:pt x="41028" y="61932"/>
                    <a:pt x="36610" y="66478"/>
                  </a:cubicBezTo>
                  <a:cubicBezTo>
                    <a:pt x="32150" y="71068"/>
                    <a:pt x="31635" y="79045"/>
                    <a:pt x="33651" y="83634"/>
                  </a:cubicBezTo>
                  <a:cubicBezTo>
                    <a:pt x="35624" y="88223"/>
                    <a:pt x="32193" y="104779"/>
                    <a:pt x="27732" y="114472"/>
                  </a:cubicBezTo>
                  <a:cubicBezTo>
                    <a:pt x="23272" y="124208"/>
                    <a:pt x="7488" y="131027"/>
                    <a:pt x="6502" y="136731"/>
                  </a:cubicBezTo>
                  <a:cubicBezTo>
                    <a:pt x="5516" y="142435"/>
                    <a:pt x="15380" y="155560"/>
                    <a:pt x="21813" y="172115"/>
                  </a:cubicBezTo>
                  <a:cubicBezTo>
                    <a:pt x="28204" y="188670"/>
                    <a:pt x="15380" y="200122"/>
                    <a:pt x="20827" y="212688"/>
                  </a:cubicBezTo>
                  <a:cubicBezTo>
                    <a:pt x="26274" y="225255"/>
                    <a:pt x="23314" y="232074"/>
                    <a:pt x="18382" y="238936"/>
                  </a:cubicBezTo>
                  <a:cubicBezTo>
                    <a:pt x="13450" y="245799"/>
                    <a:pt x="18382" y="256607"/>
                    <a:pt x="18382" y="262911"/>
                  </a:cubicBezTo>
                  <a:cubicBezTo>
                    <a:pt x="18382" y="269216"/>
                    <a:pt x="25288" y="278352"/>
                    <a:pt x="23314" y="280582"/>
                  </a:cubicBezTo>
                  <a:cubicBezTo>
                    <a:pt x="21342" y="282898"/>
                    <a:pt x="8818" y="294006"/>
                    <a:pt x="8818" y="299711"/>
                  </a:cubicBezTo>
                  <a:cubicBezTo>
                    <a:pt x="8818" y="305415"/>
                    <a:pt x="16195" y="311076"/>
                    <a:pt x="23572" y="323943"/>
                  </a:cubicBezTo>
                  <a:cubicBezTo>
                    <a:pt x="30949" y="336767"/>
                    <a:pt x="26059" y="343886"/>
                    <a:pt x="27260" y="353837"/>
                  </a:cubicBezTo>
                  <a:cubicBezTo>
                    <a:pt x="28461" y="363830"/>
                    <a:pt x="40813" y="369534"/>
                    <a:pt x="50678" y="369534"/>
                  </a:cubicBezTo>
                  <a:cubicBezTo>
                    <a:pt x="60542" y="369534"/>
                    <a:pt x="66676" y="378069"/>
                    <a:pt x="75297" y="378069"/>
                  </a:cubicBezTo>
                  <a:cubicBezTo>
                    <a:pt x="82973" y="378069"/>
                    <a:pt x="87734" y="392737"/>
                    <a:pt x="92152" y="411008"/>
                  </a:cubicBezTo>
                  <a:cubicBezTo>
                    <a:pt x="95840" y="411051"/>
                    <a:pt x="127836" y="411652"/>
                    <a:pt x="141089" y="421859"/>
                  </a:cubicBezTo>
                  <a:cubicBezTo>
                    <a:pt x="155199" y="432753"/>
                    <a:pt x="162233" y="446306"/>
                    <a:pt x="162233" y="446306"/>
                  </a:cubicBezTo>
                  <a:lnTo>
                    <a:pt x="218589" y="411008"/>
                  </a:lnTo>
                  <a:lnTo>
                    <a:pt x="473524" y="569570"/>
                  </a:lnTo>
                  <a:lnTo>
                    <a:pt x="473524" y="549112"/>
                  </a:lnTo>
                  <a:lnTo>
                    <a:pt x="504404" y="549112"/>
                  </a:lnTo>
                  <a:cubicBezTo>
                    <a:pt x="504404" y="549112"/>
                    <a:pt x="504404" y="196605"/>
                    <a:pt x="504404" y="170399"/>
                  </a:cubicBezTo>
                  <a:cubicBezTo>
                    <a:pt x="504404" y="144237"/>
                    <a:pt x="494110" y="127510"/>
                    <a:pt x="504404" y="113228"/>
                  </a:cubicBezTo>
                  <a:cubicBezTo>
                    <a:pt x="514697" y="98946"/>
                    <a:pt x="500287" y="91783"/>
                    <a:pt x="508521" y="65578"/>
                  </a:cubicBezTo>
                  <a:cubicBezTo>
                    <a:pt x="509508" y="62576"/>
                    <a:pt x="510494" y="59316"/>
                    <a:pt x="511567" y="5601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8" name="Google Shape;238;p28"/>
            <p:cNvSpPr/>
            <p:nvPr/>
          </p:nvSpPr>
          <p:spPr>
            <a:xfrm>
              <a:off x="5165817" y="3885133"/>
              <a:ext cx="102934" cy="42889"/>
            </a:xfrm>
            <a:custGeom>
              <a:rect b="b" l="l" r="r" t="t"/>
              <a:pathLst>
                <a:path extrusionOk="0" h="42889" w="102934">
                  <a:moveTo>
                    <a:pt x="50781" y="8144"/>
                  </a:moveTo>
                  <a:cubicBezTo>
                    <a:pt x="36456" y="16078"/>
                    <a:pt x="26463" y="18223"/>
                    <a:pt x="8492" y="16121"/>
                  </a:cubicBezTo>
                  <a:cubicBezTo>
                    <a:pt x="8363" y="19510"/>
                    <a:pt x="7420" y="23498"/>
                    <a:pt x="6433" y="27744"/>
                  </a:cubicBezTo>
                  <a:cubicBezTo>
                    <a:pt x="8406" y="30875"/>
                    <a:pt x="10294" y="34092"/>
                    <a:pt x="11966" y="37352"/>
                  </a:cubicBezTo>
                  <a:cubicBezTo>
                    <a:pt x="12738" y="37180"/>
                    <a:pt x="13424" y="37051"/>
                    <a:pt x="13939" y="37008"/>
                  </a:cubicBezTo>
                  <a:cubicBezTo>
                    <a:pt x="23932" y="36279"/>
                    <a:pt x="45163" y="31948"/>
                    <a:pt x="52025" y="24742"/>
                  </a:cubicBezTo>
                  <a:cubicBezTo>
                    <a:pt x="58887" y="17537"/>
                    <a:pt x="70167" y="31990"/>
                    <a:pt x="80117" y="33406"/>
                  </a:cubicBezTo>
                  <a:cubicBezTo>
                    <a:pt x="90110" y="34864"/>
                    <a:pt x="100747" y="26930"/>
                    <a:pt x="100747" y="26930"/>
                  </a:cubicBezTo>
                  <a:cubicBezTo>
                    <a:pt x="100747" y="26930"/>
                    <a:pt x="98860" y="25514"/>
                    <a:pt x="82605" y="24056"/>
                  </a:cubicBezTo>
                  <a:cubicBezTo>
                    <a:pt x="66393" y="22598"/>
                    <a:pt x="65149" y="167"/>
                    <a:pt x="50781" y="814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9" name="Google Shape;239;p28"/>
            <p:cNvSpPr/>
            <p:nvPr/>
          </p:nvSpPr>
          <p:spPr>
            <a:xfrm>
              <a:off x="5149836" y="3777762"/>
              <a:ext cx="201579" cy="184424"/>
            </a:xfrm>
            <a:custGeom>
              <a:rect b="b" l="l" r="r" t="t"/>
              <a:pathLst>
                <a:path extrusionOk="0" h="184424" w="201579">
                  <a:moveTo>
                    <a:pt x="178531" y="124221"/>
                  </a:moveTo>
                  <a:cubicBezTo>
                    <a:pt x="172612" y="117359"/>
                    <a:pt x="173599" y="100246"/>
                    <a:pt x="173599" y="100246"/>
                  </a:cubicBezTo>
                  <a:lnTo>
                    <a:pt x="167465" y="89738"/>
                  </a:lnTo>
                  <a:cubicBezTo>
                    <a:pt x="167465" y="89738"/>
                    <a:pt x="162748" y="67993"/>
                    <a:pt x="148637" y="62589"/>
                  </a:cubicBezTo>
                  <a:cubicBezTo>
                    <a:pt x="134570" y="57185"/>
                    <a:pt x="125134" y="27291"/>
                    <a:pt x="125134" y="27291"/>
                  </a:cubicBezTo>
                  <a:lnTo>
                    <a:pt x="113382" y="27291"/>
                  </a:lnTo>
                  <a:cubicBezTo>
                    <a:pt x="113382" y="27291"/>
                    <a:pt x="103989" y="13738"/>
                    <a:pt x="94639" y="8291"/>
                  </a:cubicBezTo>
                  <a:cubicBezTo>
                    <a:pt x="85247" y="2887"/>
                    <a:pt x="68820" y="10993"/>
                    <a:pt x="68820" y="10993"/>
                  </a:cubicBezTo>
                  <a:cubicBezTo>
                    <a:pt x="68820" y="10993"/>
                    <a:pt x="50035" y="13695"/>
                    <a:pt x="38283" y="10993"/>
                  </a:cubicBezTo>
                  <a:cubicBezTo>
                    <a:pt x="26531" y="8291"/>
                    <a:pt x="28890" y="27291"/>
                    <a:pt x="19497" y="29993"/>
                  </a:cubicBezTo>
                  <a:cubicBezTo>
                    <a:pt x="19111" y="30122"/>
                    <a:pt x="18425" y="30336"/>
                    <a:pt x="17782" y="30508"/>
                  </a:cubicBezTo>
                  <a:cubicBezTo>
                    <a:pt x="16710" y="41573"/>
                    <a:pt x="15080" y="52853"/>
                    <a:pt x="10148" y="61431"/>
                  </a:cubicBezTo>
                  <a:cubicBezTo>
                    <a:pt x="7060" y="66792"/>
                    <a:pt x="6159" y="72796"/>
                    <a:pt x="6502" y="78887"/>
                  </a:cubicBezTo>
                  <a:cubicBezTo>
                    <a:pt x="18468" y="86993"/>
                    <a:pt x="23701" y="101876"/>
                    <a:pt x="22157" y="115900"/>
                  </a:cubicBezTo>
                  <a:cubicBezTo>
                    <a:pt x="22242" y="116029"/>
                    <a:pt x="22371" y="116158"/>
                    <a:pt x="22457" y="116286"/>
                  </a:cubicBezTo>
                  <a:cubicBezTo>
                    <a:pt x="24087" y="118045"/>
                    <a:pt x="24601" y="120618"/>
                    <a:pt x="24430" y="123578"/>
                  </a:cubicBezTo>
                  <a:cubicBezTo>
                    <a:pt x="42401" y="125679"/>
                    <a:pt x="52436" y="123535"/>
                    <a:pt x="66718" y="115600"/>
                  </a:cubicBezTo>
                  <a:cubicBezTo>
                    <a:pt x="81087" y="107623"/>
                    <a:pt x="82330" y="130054"/>
                    <a:pt x="98542" y="131512"/>
                  </a:cubicBezTo>
                  <a:cubicBezTo>
                    <a:pt x="114798" y="132970"/>
                    <a:pt x="116685" y="134386"/>
                    <a:pt x="116685" y="134386"/>
                  </a:cubicBezTo>
                  <a:cubicBezTo>
                    <a:pt x="116685" y="134386"/>
                    <a:pt x="106048" y="142320"/>
                    <a:pt x="96055" y="140862"/>
                  </a:cubicBezTo>
                  <a:cubicBezTo>
                    <a:pt x="86104" y="139404"/>
                    <a:pt x="74825" y="124993"/>
                    <a:pt x="67962" y="132198"/>
                  </a:cubicBezTo>
                  <a:cubicBezTo>
                    <a:pt x="61100" y="139404"/>
                    <a:pt x="39870" y="143778"/>
                    <a:pt x="29877" y="144465"/>
                  </a:cubicBezTo>
                  <a:cubicBezTo>
                    <a:pt x="29405" y="144508"/>
                    <a:pt x="28719" y="144636"/>
                    <a:pt x="27904" y="144808"/>
                  </a:cubicBezTo>
                  <a:cubicBezTo>
                    <a:pt x="31635" y="152056"/>
                    <a:pt x="34551" y="159733"/>
                    <a:pt x="36224" y="168140"/>
                  </a:cubicBezTo>
                  <a:cubicBezTo>
                    <a:pt x="42272" y="168740"/>
                    <a:pt x="40299" y="174401"/>
                    <a:pt x="44244" y="174830"/>
                  </a:cubicBezTo>
                  <a:cubicBezTo>
                    <a:pt x="50507" y="175559"/>
                    <a:pt x="62987" y="166124"/>
                    <a:pt x="62987" y="166124"/>
                  </a:cubicBezTo>
                  <a:cubicBezTo>
                    <a:pt x="62987" y="166124"/>
                    <a:pt x="104847" y="162521"/>
                    <a:pt x="111709" y="161792"/>
                  </a:cubicBezTo>
                  <a:cubicBezTo>
                    <a:pt x="114154" y="161534"/>
                    <a:pt x="117199" y="162735"/>
                    <a:pt x="120159" y="164365"/>
                  </a:cubicBezTo>
                  <a:cubicBezTo>
                    <a:pt x="120287" y="162306"/>
                    <a:pt x="120245" y="160805"/>
                    <a:pt x="120245" y="160805"/>
                  </a:cubicBezTo>
                  <a:cubicBezTo>
                    <a:pt x="120245" y="160805"/>
                    <a:pt x="142461" y="165952"/>
                    <a:pt x="143962" y="171914"/>
                  </a:cubicBezTo>
                  <a:cubicBezTo>
                    <a:pt x="145421" y="177918"/>
                    <a:pt x="175786" y="182207"/>
                    <a:pt x="192856" y="175345"/>
                  </a:cubicBezTo>
                  <a:cubicBezTo>
                    <a:pt x="194100" y="174830"/>
                    <a:pt x="195301" y="174316"/>
                    <a:pt x="196544" y="173844"/>
                  </a:cubicBezTo>
                  <a:cubicBezTo>
                    <a:pt x="196759" y="165995"/>
                    <a:pt x="197016" y="153257"/>
                    <a:pt x="196330" y="149397"/>
                  </a:cubicBezTo>
                  <a:cubicBezTo>
                    <a:pt x="195301" y="143607"/>
                    <a:pt x="184450" y="131083"/>
                    <a:pt x="178531" y="1242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0" name="Google Shape;240;p28"/>
            <p:cNvSpPr/>
            <p:nvPr/>
          </p:nvSpPr>
          <p:spPr>
            <a:xfrm>
              <a:off x="5179670" y="3933043"/>
              <a:ext cx="94356" cy="72911"/>
            </a:xfrm>
            <a:custGeom>
              <a:rect b="b" l="l" r="r" t="t"/>
              <a:pathLst>
                <a:path extrusionOk="0" h="72911" w="94356">
                  <a:moveTo>
                    <a:pt x="33196" y="10757"/>
                  </a:moveTo>
                  <a:cubicBezTo>
                    <a:pt x="33196" y="10757"/>
                    <a:pt x="20673" y="20150"/>
                    <a:pt x="14454" y="19464"/>
                  </a:cubicBezTo>
                  <a:cubicBezTo>
                    <a:pt x="10508" y="18992"/>
                    <a:pt x="12481" y="13373"/>
                    <a:pt x="6433" y="12773"/>
                  </a:cubicBezTo>
                  <a:cubicBezTo>
                    <a:pt x="6734" y="14360"/>
                    <a:pt x="7077" y="15904"/>
                    <a:pt x="7291" y="17534"/>
                  </a:cubicBezTo>
                  <a:cubicBezTo>
                    <a:pt x="7806" y="21308"/>
                    <a:pt x="7806" y="24868"/>
                    <a:pt x="7420" y="28256"/>
                  </a:cubicBezTo>
                  <a:cubicBezTo>
                    <a:pt x="10937" y="32116"/>
                    <a:pt x="15526" y="35161"/>
                    <a:pt x="24318" y="38035"/>
                  </a:cubicBezTo>
                  <a:cubicBezTo>
                    <a:pt x="43576" y="44296"/>
                    <a:pt x="22817" y="55748"/>
                    <a:pt x="38600" y="67156"/>
                  </a:cubicBezTo>
                  <a:cubicBezTo>
                    <a:pt x="40101" y="68229"/>
                    <a:pt x="41259" y="69344"/>
                    <a:pt x="42418" y="70416"/>
                  </a:cubicBezTo>
                  <a:cubicBezTo>
                    <a:pt x="43919" y="68486"/>
                    <a:pt x="45163" y="66985"/>
                    <a:pt x="46020" y="66299"/>
                  </a:cubicBezTo>
                  <a:cubicBezTo>
                    <a:pt x="53440" y="60294"/>
                    <a:pt x="68237" y="44854"/>
                    <a:pt x="73426" y="47427"/>
                  </a:cubicBezTo>
                  <a:cubicBezTo>
                    <a:pt x="78616" y="50001"/>
                    <a:pt x="85264" y="44854"/>
                    <a:pt x="85264" y="41423"/>
                  </a:cubicBezTo>
                  <a:cubicBezTo>
                    <a:pt x="85264" y="37992"/>
                    <a:pt x="74885" y="26883"/>
                    <a:pt x="83034" y="23452"/>
                  </a:cubicBezTo>
                  <a:cubicBezTo>
                    <a:pt x="88652" y="21136"/>
                    <a:pt x="90025" y="13588"/>
                    <a:pt x="90368" y="9042"/>
                  </a:cubicBezTo>
                  <a:cubicBezTo>
                    <a:pt x="87451" y="7412"/>
                    <a:pt x="84363" y="6211"/>
                    <a:pt x="81918" y="6468"/>
                  </a:cubicBezTo>
                  <a:cubicBezTo>
                    <a:pt x="75013" y="7154"/>
                    <a:pt x="33196" y="10757"/>
                    <a:pt x="33196" y="107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1" name="Google Shape;241;p28"/>
            <p:cNvSpPr/>
            <p:nvPr/>
          </p:nvSpPr>
          <p:spPr>
            <a:xfrm>
              <a:off x="6204295" y="3993696"/>
              <a:ext cx="420315" cy="343114"/>
            </a:xfrm>
            <a:custGeom>
              <a:rect b="b" l="l" r="r" t="t"/>
              <a:pathLst>
                <a:path extrusionOk="0" h="343114" w="420315">
                  <a:moveTo>
                    <a:pt x="385661" y="193458"/>
                  </a:moveTo>
                  <a:cubicBezTo>
                    <a:pt x="385661" y="186295"/>
                    <a:pt x="385661" y="179176"/>
                    <a:pt x="373352" y="167253"/>
                  </a:cubicBezTo>
                  <a:cubicBezTo>
                    <a:pt x="360999" y="155329"/>
                    <a:pt x="352765" y="152971"/>
                    <a:pt x="352765" y="145808"/>
                  </a:cubicBezTo>
                  <a:cubicBezTo>
                    <a:pt x="352765" y="138645"/>
                    <a:pt x="348647" y="136287"/>
                    <a:pt x="338354" y="122004"/>
                  </a:cubicBezTo>
                  <a:cubicBezTo>
                    <a:pt x="328060" y="107722"/>
                    <a:pt x="311591" y="107722"/>
                    <a:pt x="311591" y="107722"/>
                  </a:cubicBezTo>
                  <a:lnTo>
                    <a:pt x="307431" y="95842"/>
                  </a:lnTo>
                  <a:lnTo>
                    <a:pt x="293020" y="93440"/>
                  </a:lnTo>
                  <a:cubicBezTo>
                    <a:pt x="293020" y="93440"/>
                    <a:pt x="284785" y="86278"/>
                    <a:pt x="297137" y="79158"/>
                  </a:cubicBezTo>
                  <a:cubicBezTo>
                    <a:pt x="309489" y="71996"/>
                    <a:pt x="297137" y="52953"/>
                    <a:pt x="295079" y="45790"/>
                  </a:cubicBezTo>
                  <a:cubicBezTo>
                    <a:pt x="293277" y="39571"/>
                    <a:pt x="275907" y="15296"/>
                    <a:pt x="271404" y="9163"/>
                  </a:cubicBezTo>
                  <a:cubicBezTo>
                    <a:pt x="269216" y="9034"/>
                    <a:pt x="267158" y="8691"/>
                    <a:pt x="265614" y="7662"/>
                  </a:cubicBezTo>
                  <a:cubicBezTo>
                    <a:pt x="258708" y="3072"/>
                    <a:pt x="244898" y="12251"/>
                    <a:pt x="237993" y="20228"/>
                  </a:cubicBezTo>
                  <a:cubicBezTo>
                    <a:pt x="231088" y="28248"/>
                    <a:pt x="236020" y="32838"/>
                    <a:pt x="231088" y="38542"/>
                  </a:cubicBezTo>
                  <a:cubicBezTo>
                    <a:pt x="226155" y="44246"/>
                    <a:pt x="209343" y="61359"/>
                    <a:pt x="198492" y="77400"/>
                  </a:cubicBezTo>
                  <a:cubicBezTo>
                    <a:pt x="187641" y="93397"/>
                    <a:pt x="159977" y="83104"/>
                    <a:pt x="151099" y="88808"/>
                  </a:cubicBezTo>
                  <a:cubicBezTo>
                    <a:pt x="142221" y="94512"/>
                    <a:pt x="155045" y="103648"/>
                    <a:pt x="149126" y="109352"/>
                  </a:cubicBezTo>
                  <a:cubicBezTo>
                    <a:pt x="143207" y="115056"/>
                    <a:pt x="125408" y="124192"/>
                    <a:pt x="119490" y="127623"/>
                  </a:cubicBezTo>
                  <a:cubicBezTo>
                    <a:pt x="113571" y="131054"/>
                    <a:pt x="89853" y="129896"/>
                    <a:pt x="82948" y="140189"/>
                  </a:cubicBezTo>
                  <a:cubicBezTo>
                    <a:pt x="76043" y="150440"/>
                    <a:pt x="68151" y="128738"/>
                    <a:pt x="61203" y="140189"/>
                  </a:cubicBezTo>
                  <a:cubicBezTo>
                    <a:pt x="54298" y="151598"/>
                    <a:pt x="46406" y="152756"/>
                    <a:pt x="42461" y="149325"/>
                  </a:cubicBezTo>
                  <a:cubicBezTo>
                    <a:pt x="41474" y="148510"/>
                    <a:pt x="40530" y="147137"/>
                    <a:pt x="39544" y="145293"/>
                  </a:cubicBezTo>
                  <a:cubicBezTo>
                    <a:pt x="33153" y="152156"/>
                    <a:pt x="25305" y="159833"/>
                    <a:pt x="22732" y="169354"/>
                  </a:cubicBezTo>
                  <a:cubicBezTo>
                    <a:pt x="18271" y="185609"/>
                    <a:pt x="6433" y="200149"/>
                    <a:pt x="6433" y="207869"/>
                  </a:cubicBezTo>
                  <a:cubicBezTo>
                    <a:pt x="6433" y="215589"/>
                    <a:pt x="10894" y="225882"/>
                    <a:pt x="10894" y="239564"/>
                  </a:cubicBezTo>
                  <a:cubicBezTo>
                    <a:pt x="10894" y="253288"/>
                    <a:pt x="13853" y="260108"/>
                    <a:pt x="20501" y="270402"/>
                  </a:cubicBezTo>
                  <a:cubicBezTo>
                    <a:pt x="27149" y="280652"/>
                    <a:pt x="25691" y="293519"/>
                    <a:pt x="25691" y="293519"/>
                  </a:cubicBezTo>
                  <a:cubicBezTo>
                    <a:pt x="25691" y="293519"/>
                    <a:pt x="27878" y="298665"/>
                    <a:pt x="33067" y="306343"/>
                  </a:cubicBezTo>
                  <a:cubicBezTo>
                    <a:pt x="38257" y="314063"/>
                    <a:pt x="53054" y="325214"/>
                    <a:pt x="54512" y="331219"/>
                  </a:cubicBezTo>
                  <a:cubicBezTo>
                    <a:pt x="55199" y="333964"/>
                    <a:pt x="57729" y="336151"/>
                    <a:pt x="60303" y="337695"/>
                  </a:cubicBezTo>
                  <a:cubicBezTo>
                    <a:pt x="60946" y="336451"/>
                    <a:pt x="61589" y="335121"/>
                    <a:pt x="62318" y="334049"/>
                  </a:cubicBezTo>
                  <a:cubicBezTo>
                    <a:pt x="70553" y="322126"/>
                    <a:pt x="68494" y="305442"/>
                    <a:pt x="68494" y="305442"/>
                  </a:cubicBezTo>
                  <a:lnTo>
                    <a:pt x="87023" y="300681"/>
                  </a:lnTo>
                  <a:lnTo>
                    <a:pt x="101433" y="295963"/>
                  </a:lnTo>
                  <a:lnTo>
                    <a:pt x="130298" y="300681"/>
                  </a:lnTo>
                  <a:lnTo>
                    <a:pt x="130298" y="274519"/>
                  </a:lnTo>
                  <a:cubicBezTo>
                    <a:pt x="130298" y="274519"/>
                    <a:pt x="150885" y="243510"/>
                    <a:pt x="165296" y="243510"/>
                  </a:cubicBezTo>
                  <a:cubicBezTo>
                    <a:pt x="179706" y="243510"/>
                    <a:pt x="192101" y="264955"/>
                    <a:pt x="192101" y="264955"/>
                  </a:cubicBezTo>
                  <a:lnTo>
                    <a:pt x="255921" y="279237"/>
                  </a:lnTo>
                  <a:cubicBezTo>
                    <a:pt x="255921" y="279237"/>
                    <a:pt x="260038" y="257792"/>
                    <a:pt x="266214" y="253031"/>
                  </a:cubicBezTo>
                  <a:cubicBezTo>
                    <a:pt x="272390" y="248270"/>
                    <a:pt x="284742" y="257792"/>
                    <a:pt x="292977" y="253031"/>
                  </a:cubicBezTo>
                  <a:cubicBezTo>
                    <a:pt x="301212" y="248270"/>
                    <a:pt x="313564" y="241151"/>
                    <a:pt x="328017" y="241151"/>
                  </a:cubicBezTo>
                  <a:cubicBezTo>
                    <a:pt x="342428" y="241151"/>
                    <a:pt x="348647" y="250672"/>
                    <a:pt x="354780" y="236347"/>
                  </a:cubicBezTo>
                  <a:cubicBezTo>
                    <a:pt x="360957" y="222065"/>
                    <a:pt x="391837" y="241151"/>
                    <a:pt x="391837" y="241151"/>
                  </a:cubicBezTo>
                  <a:lnTo>
                    <a:pt x="416541" y="236347"/>
                  </a:lnTo>
                  <a:lnTo>
                    <a:pt x="408306" y="212544"/>
                  </a:lnTo>
                  <a:cubicBezTo>
                    <a:pt x="408349" y="212501"/>
                    <a:pt x="385661" y="200578"/>
                    <a:pt x="385661" y="1934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2" name="Google Shape;242;p28"/>
            <p:cNvSpPr/>
            <p:nvPr/>
          </p:nvSpPr>
          <p:spPr>
            <a:xfrm>
              <a:off x="5815401" y="3886587"/>
              <a:ext cx="403159" cy="373136"/>
            </a:xfrm>
            <a:custGeom>
              <a:rect b="b" l="l" r="r" t="t"/>
              <a:pathLst>
                <a:path extrusionOk="0" h="373136" w="403159">
                  <a:moveTo>
                    <a:pt x="396786" y="71324"/>
                  </a:moveTo>
                  <a:cubicBezTo>
                    <a:pt x="390867" y="69008"/>
                    <a:pt x="382976" y="61030"/>
                    <a:pt x="382976" y="55326"/>
                  </a:cubicBezTo>
                  <a:cubicBezTo>
                    <a:pt x="382976" y="52109"/>
                    <a:pt x="383319" y="42717"/>
                    <a:pt x="385034" y="34525"/>
                  </a:cubicBezTo>
                  <a:cubicBezTo>
                    <a:pt x="377143" y="33238"/>
                    <a:pt x="376714" y="24103"/>
                    <a:pt x="372082" y="18784"/>
                  </a:cubicBezTo>
                  <a:cubicBezTo>
                    <a:pt x="367150" y="13080"/>
                    <a:pt x="367150" y="8534"/>
                    <a:pt x="360244" y="10807"/>
                  </a:cubicBezTo>
                  <a:cubicBezTo>
                    <a:pt x="353339" y="13123"/>
                    <a:pt x="345448" y="32509"/>
                    <a:pt x="336570" y="35940"/>
                  </a:cubicBezTo>
                  <a:cubicBezTo>
                    <a:pt x="327691" y="39371"/>
                    <a:pt x="314868" y="31351"/>
                    <a:pt x="308906" y="27963"/>
                  </a:cubicBezTo>
                  <a:cubicBezTo>
                    <a:pt x="302987" y="24531"/>
                    <a:pt x="275324" y="27963"/>
                    <a:pt x="266445" y="26848"/>
                  </a:cubicBezTo>
                  <a:cubicBezTo>
                    <a:pt x="257567" y="25690"/>
                    <a:pt x="248647" y="40529"/>
                    <a:pt x="241784" y="45076"/>
                  </a:cubicBezTo>
                  <a:cubicBezTo>
                    <a:pt x="234879" y="49665"/>
                    <a:pt x="215107" y="47391"/>
                    <a:pt x="209188" y="45076"/>
                  </a:cubicBezTo>
                  <a:cubicBezTo>
                    <a:pt x="203269" y="42802"/>
                    <a:pt x="189416" y="29121"/>
                    <a:pt x="183498" y="29121"/>
                  </a:cubicBezTo>
                  <a:cubicBezTo>
                    <a:pt x="177579" y="29121"/>
                    <a:pt x="165741" y="31394"/>
                    <a:pt x="155877" y="38256"/>
                  </a:cubicBezTo>
                  <a:cubicBezTo>
                    <a:pt x="146012" y="45118"/>
                    <a:pt x="143053" y="25690"/>
                    <a:pt x="137134" y="17712"/>
                  </a:cubicBezTo>
                  <a:cubicBezTo>
                    <a:pt x="131216" y="9735"/>
                    <a:pt x="118349" y="16554"/>
                    <a:pt x="110457" y="8577"/>
                  </a:cubicBezTo>
                  <a:cubicBezTo>
                    <a:pt x="102565" y="556"/>
                    <a:pt x="97590" y="17712"/>
                    <a:pt x="90728" y="16554"/>
                  </a:cubicBezTo>
                  <a:cubicBezTo>
                    <a:pt x="83823" y="15396"/>
                    <a:pt x="66024" y="10850"/>
                    <a:pt x="60105" y="16554"/>
                  </a:cubicBezTo>
                  <a:cubicBezTo>
                    <a:pt x="54186" y="22301"/>
                    <a:pt x="55173" y="43960"/>
                    <a:pt x="52213" y="47391"/>
                  </a:cubicBezTo>
                  <a:cubicBezTo>
                    <a:pt x="49254" y="50823"/>
                    <a:pt x="37417" y="66778"/>
                    <a:pt x="37417" y="74798"/>
                  </a:cubicBezTo>
                  <a:cubicBezTo>
                    <a:pt x="37417" y="78486"/>
                    <a:pt x="36216" y="81060"/>
                    <a:pt x="34243" y="82432"/>
                  </a:cubicBezTo>
                  <a:cubicBezTo>
                    <a:pt x="35572" y="91911"/>
                    <a:pt x="37202" y="104005"/>
                    <a:pt x="37631" y="108466"/>
                  </a:cubicBezTo>
                  <a:cubicBezTo>
                    <a:pt x="38360" y="116186"/>
                    <a:pt x="41319" y="154701"/>
                    <a:pt x="33900" y="163278"/>
                  </a:cubicBezTo>
                  <a:cubicBezTo>
                    <a:pt x="26480" y="171856"/>
                    <a:pt x="21333" y="185581"/>
                    <a:pt x="21333" y="185581"/>
                  </a:cubicBezTo>
                  <a:cubicBezTo>
                    <a:pt x="21333" y="185581"/>
                    <a:pt x="9453" y="195016"/>
                    <a:pt x="7266" y="213845"/>
                  </a:cubicBezTo>
                  <a:cubicBezTo>
                    <a:pt x="5035" y="232673"/>
                    <a:pt x="7994" y="244682"/>
                    <a:pt x="7994" y="259265"/>
                  </a:cubicBezTo>
                  <a:cubicBezTo>
                    <a:pt x="7994" y="269558"/>
                    <a:pt x="14599" y="276935"/>
                    <a:pt x="18202" y="289716"/>
                  </a:cubicBezTo>
                  <a:cubicBezTo>
                    <a:pt x="18331" y="289888"/>
                    <a:pt x="18503" y="289888"/>
                    <a:pt x="18588" y="290102"/>
                  </a:cubicBezTo>
                  <a:cubicBezTo>
                    <a:pt x="19575" y="291646"/>
                    <a:pt x="21205" y="292933"/>
                    <a:pt x="23263" y="294091"/>
                  </a:cubicBezTo>
                  <a:cubicBezTo>
                    <a:pt x="27423" y="295249"/>
                    <a:pt x="31412" y="296707"/>
                    <a:pt x="35229" y="298423"/>
                  </a:cubicBezTo>
                  <a:cubicBezTo>
                    <a:pt x="45952" y="301125"/>
                    <a:pt x="59290" y="302669"/>
                    <a:pt x="68426" y="304985"/>
                  </a:cubicBezTo>
                  <a:cubicBezTo>
                    <a:pt x="84252" y="309016"/>
                    <a:pt x="100507" y="334664"/>
                    <a:pt x="100035" y="344400"/>
                  </a:cubicBezTo>
                  <a:cubicBezTo>
                    <a:pt x="99949" y="346116"/>
                    <a:pt x="100335" y="348174"/>
                    <a:pt x="100850" y="350362"/>
                  </a:cubicBezTo>
                  <a:cubicBezTo>
                    <a:pt x="115432" y="360784"/>
                    <a:pt x="133231" y="364429"/>
                    <a:pt x="150945" y="369104"/>
                  </a:cubicBezTo>
                  <a:cubicBezTo>
                    <a:pt x="151245" y="369061"/>
                    <a:pt x="151588" y="368975"/>
                    <a:pt x="151845" y="368975"/>
                  </a:cubicBezTo>
                  <a:cubicBezTo>
                    <a:pt x="160251" y="368975"/>
                    <a:pt x="190360" y="369576"/>
                    <a:pt x="196278" y="363271"/>
                  </a:cubicBezTo>
                  <a:cubicBezTo>
                    <a:pt x="198037" y="361427"/>
                    <a:pt x="199796" y="361642"/>
                    <a:pt x="201640" y="362971"/>
                  </a:cubicBezTo>
                  <a:cubicBezTo>
                    <a:pt x="208759" y="341012"/>
                    <a:pt x="211376" y="321540"/>
                    <a:pt x="211376" y="321540"/>
                  </a:cubicBezTo>
                  <a:cubicBezTo>
                    <a:pt x="211376" y="321540"/>
                    <a:pt x="245687" y="280495"/>
                    <a:pt x="249633" y="279337"/>
                  </a:cubicBezTo>
                  <a:cubicBezTo>
                    <a:pt x="253621" y="278179"/>
                    <a:pt x="262457" y="281610"/>
                    <a:pt x="269405" y="275906"/>
                  </a:cubicBezTo>
                  <a:cubicBezTo>
                    <a:pt x="276310" y="270201"/>
                    <a:pt x="291150" y="283883"/>
                    <a:pt x="293123" y="295292"/>
                  </a:cubicBezTo>
                  <a:cubicBezTo>
                    <a:pt x="295096" y="306743"/>
                    <a:pt x="301057" y="290745"/>
                    <a:pt x="306976" y="278179"/>
                  </a:cubicBezTo>
                  <a:cubicBezTo>
                    <a:pt x="312895" y="265612"/>
                    <a:pt x="331637" y="227956"/>
                    <a:pt x="331637" y="218820"/>
                  </a:cubicBezTo>
                  <a:cubicBezTo>
                    <a:pt x="331637" y="209642"/>
                    <a:pt x="347463" y="201707"/>
                    <a:pt x="347463" y="195960"/>
                  </a:cubicBezTo>
                  <a:cubicBezTo>
                    <a:pt x="347463" y="190256"/>
                    <a:pt x="346477" y="177689"/>
                    <a:pt x="351409" y="175416"/>
                  </a:cubicBezTo>
                  <a:cubicBezTo>
                    <a:pt x="356342" y="173143"/>
                    <a:pt x="360287" y="156030"/>
                    <a:pt x="359301" y="150283"/>
                  </a:cubicBezTo>
                  <a:cubicBezTo>
                    <a:pt x="358314" y="144579"/>
                    <a:pt x="376071" y="112626"/>
                    <a:pt x="379030" y="107994"/>
                  </a:cubicBezTo>
                  <a:cubicBezTo>
                    <a:pt x="381989" y="103448"/>
                    <a:pt x="397772" y="105721"/>
                    <a:pt x="398802" y="95428"/>
                  </a:cubicBezTo>
                  <a:cubicBezTo>
                    <a:pt x="399746" y="85048"/>
                    <a:pt x="402705" y="73597"/>
                    <a:pt x="396786" y="7132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3" name="Google Shape;243;p28"/>
            <p:cNvSpPr/>
            <p:nvPr/>
          </p:nvSpPr>
          <p:spPr>
            <a:xfrm>
              <a:off x="5749240" y="3942877"/>
              <a:ext cx="107223" cy="244469"/>
            </a:xfrm>
            <a:custGeom>
              <a:rect b="b" l="l" r="r" t="t"/>
              <a:pathLst>
                <a:path extrusionOk="0" h="244469" w="107223">
                  <a:moveTo>
                    <a:pt x="24490" y="98411"/>
                  </a:moveTo>
                  <a:cubicBezTo>
                    <a:pt x="38557" y="107846"/>
                    <a:pt x="25219" y="120670"/>
                    <a:pt x="31181" y="127532"/>
                  </a:cubicBezTo>
                  <a:cubicBezTo>
                    <a:pt x="37099" y="134395"/>
                    <a:pt x="34869" y="151551"/>
                    <a:pt x="36370" y="172909"/>
                  </a:cubicBezTo>
                  <a:cubicBezTo>
                    <a:pt x="37185" y="184875"/>
                    <a:pt x="38257" y="214469"/>
                    <a:pt x="39029" y="238273"/>
                  </a:cubicBezTo>
                  <a:cubicBezTo>
                    <a:pt x="45591" y="236686"/>
                    <a:pt x="52196" y="235485"/>
                    <a:pt x="58973" y="235013"/>
                  </a:cubicBezTo>
                  <a:cubicBezTo>
                    <a:pt x="64377" y="234627"/>
                    <a:pt x="69395" y="234670"/>
                    <a:pt x="74198" y="235056"/>
                  </a:cubicBezTo>
                  <a:cubicBezTo>
                    <a:pt x="78101" y="231753"/>
                    <a:pt x="81318" y="229223"/>
                    <a:pt x="84363" y="233340"/>
                  </a:cubicBezTo>
                  <a:cubicBezTo>
                    <a:pt x="80760" y="220559"/>
                    <a:pt x="74155" y="213182"/>
                    <a:pt x="74155" y="202889"/>
                  </a:cubicBezTo>
                  <a:cubicBezTo>
                    <a:pt x="74155" y="188306"/>
                    <a:pt x="71196" y="176340"/>
                    <a:pt x="73426" y="157469"/>
                  </a:cubicBezTo>
                  <a:cubicBezTo>
                    <a:pt x="75657" y="138641"/>
                    <a:pt x="87494" y="129205"/>
                    <a:pt x="87494" y="129205"/>
                  </a:cubicBezTo>
                  <a:cubicBezTo>
                    <a:pt x="87494" y="129205"/>
                    <a:pt x="92684" y="115480"/>
                    <a:pt x="100061" y="106903"/>
                  </a:cubicBezTo>
                  <a:cubicBezTo>
                    <a:pt x="107480" y="98368"/>
                    <a:pt x="104521" y="59810"/>
                    <a:pt x="103792" y="52090"/>
                  </a:cubicBezTo>
                  <a:cubicBezTo>
                    <a:pt x="103363" y="47630"/>
                    <a:pt x="101690" y="35535"/>
                    <a:pt x="100404" y="26056"/>
                  </a:cubicBezTo>
                  <a:cubicBezTo>
                    <a:pt x="98045" y="27686"/>
                    <a:pt x="94528" y="27729"/>
                    <a:pt x="89724" y="25284"/>
                  </a:cubicBezTo>
                  <a:cubicBezTo>
                    <a:pt x="80846" y="20695"/>
                    <a:pt x="88738" y="10402"/>
                    <a:pt x="78873" y="7013"/>
                  </a:cubicBezTo>
                  <a:cubicBezTo>
                    <a:pt x="68966" y="3582"/>
                    <a:pt x="65063" y="16106"/>
                    <a:pt x="67036" y="25284"/>
                  </a:cubicBezTo>
                  <a:cubicBezTo>
                    <a:pt x="69009" y="34377"/>
                    <a:pt x="62104" y="34377"/>
                    <a:pt x="58158" y="40124"/>
                  </a:cubicBezTo>
                  <a:cubicBezTo>
                    <a:pt x="54212" y="45828"/>
                    <a:pt x="36456" y="46943"/>
                    <a:pt x="30494" y="46943"/>
                  </a:cubicBezTo>
                  <a:cubicBezTo>
                    <a:pt x="24575" y="46943"/>
                    <a:pt x="17670" y="59510"/>
                    <a:pt x="11752" y="61826"/>
                  </a:cubicBezTo>
                  <a:cubicBezTo>
                    <a:pt x="10422" y="62341"/>
                    <a:pt x="8578" y="62426"/>
                    <a:pt x="6433" y="62255"/>
                  </a:cubicBezTo>
                  <a:cubicBezTo>
                    <a:pt x="7720" y="92406"/>
                    <a:pt x="12052" y="90090"/>
                    <a:pt x="24490" y="9841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4" name="Google Shape;244;p28"/>
            <p:cNvSpPr/>
            <p:nvPr/>
          </p:nvSpPr>
          <p:spPr>
            <a:xfrm>
              <a:off x="5719861" y="3993710"/>
              <a:ext cx="72911" cy="201579"/>
            </a:xfrm>
            <a:custGeom>
              <a:rect b="b" l="l" r="r" t="t"/>
              <a:pathLst>
                <a:path extrusionOk="0" h="201579" w="72911">
                  <a:moveTo>
                    <a:pt x="21273" y="55297"/>
                  </a:moveTo>
                  <a:cubicBezTo>
                    <a:pt x="20544" y="68164"/>
                    <a:pt x="17585" y="96385"/>
                    <a:pt x="22002" y="109252"/>
                  </a:cubicBezTo>
                  <a:cubicBezTo>
                    <a:pt x="26462" y="122076"/>
                    <a:pt x="30880" y="142663"/>
                    <a:pt x="30880" y="162349"/>
                  </a:cubicBezTo>
                  <a:cubicBezTo>
                    <a:pt x="30880" y="171828"/>
                    <a:pt x="34483" y="184823"/>
                    <a:pt x="38943" y="196661"/>
                  </a:cubicBezTo>
                  <a:cubicBezTo>
                    <a:pt x="48636" y="193187"/>
                    <a:pt x="58372" y="189841"/>
                    <a:pt x="68365" y="187439"/>
                  </a:cubicBezTo>
                  <a:cubicBezTo>
                    <a:pt x="67594" y="163636"/>
                    <a:pt x="66521" y="134042"/>
                    <a:pt x="65706" y="122076"/>
                  </a:cubicBezTo>
                  <a:cubicBezTo>
                    <a:pt x="64205" y="100674"/>
                    <a:pt x="66435" y="83562"/>
                    <a:pt x="60517" y="76699"/>
                  </a:cubicBezTo>
                  <a:cubicBezTo>
                    <a:pt x="54598" y="69837"/>
                    <a:pt x="67937" y="57013"/>
                    <a:pt x="53826" y="47577"/>
                  </a:cubicBezTo>
                  <a:cubicBezTo>
                    <a:pt x="41388" y="39257"/>
                    <a:pt x="37056" y="41573"/>
                    <a:pt x="35727" y="11465"/>
                  </a:cubicBezTo>
                  <a:cubicBezTo>
                    <a:pt x="28564" y="10950"/>
                    <a:pt x="18056" y="7347"/>
                    <a:pt x="10422" y="6489"/>
                  </a:cubicBezTo>
                  <a:cubicBezTo>
                    <a:pt x="8835" y="6275"/>
                    <a:pt x="7549" y="6704"/>
                    <a:pt x="6433" y="7304"/>
                  </a:cubicBezTo>
                  <a:cubicBezTo>
                    <a:pt x="8020" y="18198"/>
                    <a:pt x="10379" y="30379"/>
                    <a:pt x="13167" y="32180"/>
                  </a:cubicBezTo>
                  <a:cubicBezTo>
                    <a:pt x="18313" y="35568"/>
                    <a:pt x="22002" y="42474"/>
                    <a:pt x="21273" y="5529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5" name="Google Shape;245;p28"/>
            <p:cNvSpPr/>
            <p:nvPr/>
          </p:nvSpPr>
          <p:spPr>
            <a:xfrm>
              <a:off x="6010564" y="3914721"/>
              <a:ext cx="257335" cy="454626"/>
            </a:xfrm>
            <a:custGeom>
              <a:rect b="b" l="l" r="r" t="t"/>
              <a:pathLst>
                <a:path extrusionOk="0" h="454626" w="257335">
                  <a:moveTo>
                    <a:pt x="248243" y="410108"/>
                  </a:moveTo>
                  <a:cubicBezTo>
                    <a:pt x="246785" y="404103"/>
                    <a:pt x="231946" y="392952"/>
                    <a:pt x="226799" y="385232"/>
                  </a:cubicBezTo>
                  <a:cubicBezTo>
                    <a:pt x="221609" y="377555"/>
                    <a:pt x="219422" y="372408"/>
                    <a:pt x="219422" y="372408"/>
                  </a:cubicBezTo>
                  <a:cubicBezTo>
                    <a:pt x="219422" y="372408"/>
                    <a:pt x="220880" y="359541"/>
                    <a:pt x="214232" y="349291"/>
                  </a:cubicBezTo>
                  <a:cubicBezTo>
                    <a:pt x="207541" y="338997"/>
                    <a:pt x="204625" y="332178"/>
                    <a:pt x="204625" y="318453"/>
                  </a:cubicBezTo>
                  <a:cubicBezTo>
                    <a:pt x="204625" y="304771"/>
                    <a:pt x="200165" y="294478"/>
                    <a:pt x="200165" y="286758"/>
                  </a:cubicBezTo>
                  <a:cubicBezTo>
                    <a:pt x="200165" y="279038"/>
                    <a:pt x="212002" y="264498"/>
                    <a:pt x="216463" y="248243"/>
                  </a:cubicBezTo>
                  <a:cubicBezTo>
                    <a:pt x="219036" y="238765"/>
                    <a:pt x="226885" y="231045"/>
                    <a:pt x="233275" y="224225"/>
                  </a:cubicBezTo>
                  <a:cubicBezTo>
                    <a:pt x="229972" y="218307"/>
                    <a:pt x="226413" y="207627"/>
                    <a:pt x="223368" y="196304"/>
                  </a:cubicBezTo>
                  <a:cubicBezTo>
                    <a:pt x="219422" y="181422"/>
                    <a:pt x="208571" y="176918"/>
                    <a:pt x="195704" y="163194"/>
                  </a:cubicBezTo>
                  <a:cubicBezTo>
                    <a:pt x="182880" y="149469"/>
                    <a:pt x="187812" y="141449"/>
                    <a:pt x="187812" y="135745"/>
                  </a:cubicBezTo>
                  <a:cubicBezTo>
                    <a:pt x="187812" y="130040"/>
                    <a:pt x="204582" y="130040"/>
                    <a:pt x="216420" y="131156"/>
                  </a:cubicBezTo>
                  <a:cubicBezTo>
                    <a:pt x="228257" y="132313"/>
                    <a:pt x="235162" y="128882"/>
                    <a:pt x="230273" y="125494"/>
                  </a:cubicBezTo>
                  <a:cubicBezTo>
                    <a:pt x="225298" y="122020"/>
                    <a:pt x="215433" y="95772"/>
                    <a:pt x="216420" y="77501"/>
                  </a:cubicBezTo>
                  <a:cubicBezTo>
                    <a:pt x="217406" y="59230"/>
                    <a:pt x="211487" y="53526"/>
                    <a:pt x="212474" y="43232"/>
                  </a:cubicBezTo>
                  <a:cubicBezTo>
                    <a:pt x="213460" y="32939"/>
                    <a:pt x="201623" y="6691"/>
                    <a:pt x="191716" y="6691"/>
                  </a:cubicBezTo>
                  <a:cubicBezTo>
                    <a:pt x="191029" y="6691"/>
                    <a:pt x="190472" y="6519"/>
                    <a:pt x="189828" y="6433"/>
                  </a:cubicBezTo>
                  <a:cubicBezTo>
                    <a:pt x="188112" y="14625"/>
                    <a:pt x="187770" y="24018"/>
                    <a:pt x="187770" y="27235"/>
                  </a:cubicBezTo>
                  <a:cubicBezTo>
                    <a:pt x="187770" y="32939"/>
                    <a:pt x="195661" y="40916"/>
                    <a:pt x="201580" y="43232"/>
                  </a:cubicBezTo>
                  <a:cubicBezTo>
                    <a:pt x="207498" y="45505"/>
                    <a:pt x="204582" y="56957"/>
                    <a:pt x="203596" y="67207"/>
                  </a:cubicBezTo>
                  <a:cubicBezTo>
                    <a:pt x="202567" y="77501"/>
                    <a:pt x="186783" y="75185"/>
                    <a:pt x="183824" y="79774"/>
                  </a:cubicBezTo>
                  <a:cubicBezTo>
                    <a:pt x="180864" y="84363"/>
                    <a:pt x="163108" y="116359"/>
                    <a:pt x="164095" y="122063"/>
                  </a:cubicBezTo>
                  <a:cubicBezTo>
                    <a:pt x="165081" y="127767"/>
                    <a:pt x="161135" y="144923"/>
                    <a:pt x="156203" y="147196"/>
                  </a:cubicBezTo>
                  <a:cubicBezTo>
                    <a:pt x="151228" y="149512"/>
                    <a:pt x="152257" y="162036"/>
                    <a:pt x="152257" y="167740"/>
                  </a:cubicBezTo>
                  <a:cubicBezTo>
                    <a:pt x="152257" y="173444"/>
                    <a:pt x="136431" y="181422"/>
                    <a:pt x="136431" y="190600"/>
                  </a:cubicBezTo>
                  <a:cubicBezTo>
                    <a:pt x="136431" y="199736"/>
                    <a:pt x="117689" y="237392"/>
                    <a:pt x="111770" y="249959"/>
                  </a:cubicBezTo>
                  <a:cubicBezTo>
                    <a:pt x="105851" y="262526"/>
                    <a:pt x="99932" y="278523"/>
                    <a:pt x="97917" y="267072"/>
                  </a:cubicBezTo>
                  <a:cubicBezTo>
                    <a:pt x="95943" y="255663"/>
                    <a:pt x="81147" y="241981"/>
                    <a:pt x="74199" y="247686"/>
                  </a:cubicBezTo>
                  <a:cubicBezTo>
                    <a:pt x="67251" y="253390"/>
                    <a:pt x="58415" y="249959"/>
                    <a:pt x="54427" y="251117"/>
                  </a:cubicBezTo>
                  <a:cubicBezTo>
                    <a:pt x="50481" y="252275"/>
                    <a:pt x="16169" y="293320"/>
                    <a:pt x="16169" y="293320"/>
                  </a:cubicBezTo>
                  <a:cubicBezTo>
                    <a:pt x="16169" y="293320"/>
                    <a:pt x="13596" y="312792"/>
                    <a:pt x="6433" y="334751"/>
                  </a:cubicBezTo>
                  <a:cubicBezTo>
                    <a:pt x="8578" y="336295"/>
                    <a:pt x="10808" y="339555"/>
                    <a:pt x="13081" y="343458"/>
                  </a:cubicBezTo>
                  <a:cubicBezTo>
                    <a:pt x="16083" y="342643"/>
                    <a:pt x="19086" y="342171"/>
                    <a:pt x="21959" y="342300"/>
                  </a:cubicBezTo>
                  <a:cubicBezTo>
                    <a:pt x="38815" y="343072"/>
                    <a:pt x="53955" y="351049"/>
                    <a:pt x="62533" y="366489"/>
                  </a:cubicBezTo>
                  <a:cubicBezTo>
                    <a:pt x="67036" y="374638"/>
                    <a:pt x="68065" y="383602"/>
                    <a:pt x="66607" y="392609"/>
                  </a:cubicBezTo>
                  <a:cubicBezTo>
                    <a:pt x="67165" y="395182"/>
                    <a:pt x="67508" y="397841"/>
                    <a:pt x="67508" y="400415"/>
                  </a:cubicBezTo>
                  <a:cubicBezTo>
                    <a:pt x="67508" y="410708"/>
                    <a:pt x="66693" y="421001"/>
                    <a:pt x="64377" y="431038"/>
                  </a:cubicBezTo>
                  <a:cubicBezTo>
                    <a:pt x="64120" y="432196"/>
                    <a:pt x="63776" y="433311"/>
                    <a:pt x="63391" y="434426"/>
                  </a:cubicBezTo>
                  <a:lnTo>
                    <a:pt x="95343" y="434426"/>
                  </a:lnTo>
                  <a:lnTo>
                    <a:pt x="109754" y="429665"/>
                  </a:lnTo>
                  <a:cubicBezTo>
                    <a:pt x="109754" y="429665"/>
                    <a:pt x="188070" y="434426"/>
                    <a:pt x="198320" y="432067"/>
                  </a:cubicBezTo>
                  <a:cubicBezTo>
                    <a:pt x="208614" y="429665"/>
                    <a:pt x="245670" y="451110"/>
                    <a:pt x="245670" y="451110"/>
                  </a:cubicBezTo>
                  <a:cubicBezTo>
                    <a:pt x="245670" y="451110"/>
                    <a:pt x="247429" y="429537"/>
                    <a:pt x="253948" y="416627"/>
                  </a:cubicBezTo>
                  <a:cubicBezTo>
                    <a:pt x="251503" y="414997"/>
                    <a:pt x="248973" y="412853"/>
                    <a:pt x="248243" y="41010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6" name="Google Shape;246;p28"/>
            <p:cNvSpPr/>
            <p:nvPr/>
          </p:nvSpPr>
          <p:spPr>
            <a:xfrm>
              <a:off x="5436104" y="4012596"/>
              <a:ext cx="214446" cy="235891"/>
            </a:xfrm>
            <a:custGeom>
              <a:rect b="b" l="l" r="r" t="t"/>
              <a:pathLst>
                <a:path extrusionOk="0" h="235891" w="214446">
                  <a:moveTo>
                    <a:pt x="19130" y="182021"/>
                  </a:moveTo>
                  <a:cubicBezTo>
                    <a:pt x="29509" y="189698"/>
                    <a:pt x="46536" y="198276"/>
                    <a:pt x="45035" y="211142"/>
                  </a:cubicBezTo>
                  <a:cubicBezTo>
                    <a:pt x="44177" y="218520"/>
                    <a:pt x="42119" y="222337"/>
                    <a:pt x="39674" y="229542"/>
                  </a:cubicBezTo>
                  <a:cubicBezTo>
                    <a:pt x="40060" y="229928"/>
                    <a:pt x="40489" y="230314"/>
                    <a:pt x="40875" y="230700"/>
                  </a:cubicBezTo>
                  <a:cubicBezTo>
                    <a:pt x="46536" y="228985"/>
                    <a:pt x="51940" y="227226"/>
                    <a:pt x="56916" y="225811"/>
                  </a:cubicBezTo>
                  <a:cubicBezTo>
                    <a:pt x="104523" y="211914"/>
                    <a:pt x="149128" y="208226"/>
                    <a:pt x="197121" y="203980"/>
                  </a:cubicBezTo>
                  <a:cubicBezTo>
                    <a:pt x="192145" y="193644"/>
                    <a:pt x="184426" y="170827"/>
                    <a:pt x="185026" y="164908"/>
                  </a:cubicBezTo>
                  <a:cubicBezTo>
                    <a:pt x="185755" y="158046"/>
                    <a:pt x="198365" y="137459"/>
                    <a:pt x="197635" y="127208"/>
                  </a:cubicBezTo>
                  <a:cubicBezTo>
                    <a:pt x="196906" y="116915"/>
                    <a:pt x="210245" y="110095"/>
                    <a:pt x="210245" y="101517"/>
                  </a:cubicBezTo>
                  <a:cubicBezTo>
                    <a:pt x="210245" y="94998"/>
                    <a:pt x="206814" y="62617"/>
                    <a:pt x="198579" y="41558"/>
                  </a:cubicBezTo>
                  <a:cubicBezTo>
                    <a:pt x="196906" y="41687"/>
                    <a:pt x="194805" y="40657"/>
                    <a:pt x="192446" y="37870"/>
                  </a:cubicBezTo>
                  <a:cubicBezTo>
                    <a:pt x="186527" y="31007"/>
                    <a:pt x="161866" y="32165"/>
                    <a:pt x="152945" y="43574"/>
                  </a:cubicBezTo>
                  <a:cubicBezTo>
                    <a:pt x="144067" y="55026"/>
                    <a:pt x="126267" y="33281"/>
                    <a:pt x="123308" y="27619"/>
                  </a:cubicBezTo>
                  <a:cubicBezTo>
                    <a:pt x="120349" y="21872"/>
                    <a:pt x="107525" y="9305"/>
                    <a:pt x="97618" y="17326"/>
                  </a:cubicBezTo>
                  <a:cubicBezTo>
                    <a:pt x="87753" y="25303"/>
                    <a:pt x="84794" y="23030"/>
                    <a:pt x="85780" y="12737"/>
                  </a:cubicBezTo>
                  <a:cubicBezTo>
                    <a:pt x="86766" y="2443"/>
                    <a:pt x="70983" y="5874"/>
                    <a:pt x="69010" y="15010"/>
                  </a:cubicBezTo>
                  <a:cubicBezTo>
                    <a:pt x="67038" y="24145"/>
                    <a:pt x="54214" y="32123"/>
                    <a:pt x="50225" y="25303"/>
                  </a:cubicBezTo>
                  <a:cubicBezTo>
                    <a:pt x="46279" y="18441"/>
                    <a:pt x="37401" y="9305"/>
                    <a:pt x="33455" y="19599"/>
                  </a:cubicBezTo>
                  <a:cubicBezTo>
                    <a:pt x="30710" y="26718"/>
                    <a:pt x="26035" y="26118"/>
                    <a:pt x="22133" y="22773"/>
                  </a:cubicBezTo>
                  <a:cubicBezTo>
                    <a:pt x="19645" y="35511"/>
                    <a:pt x="16600" y="50050"/>
                    <a:pt x="22090" y="53567"/>
                  </a:cubicBezTo>
                  <a:cubicBezTo>
                    <a:pt x="28737" y="57856"/>
                    <a:pt x="29509" y="66434"/>
                    <a:pt x="28008" y="71538"/>
                  </a:cubicBezTo>
                  <a:cubicBezTo>
                    <a:pt x="26550" y="76685"/>
                    <a:pt x="39117" y="89508"/>
                    <a:pt x="33927" y="95556"/>
                  </a:cubicBezTo>
                  <a:cubicBezTo>
                    <a:pt x="28737" y="101560"/>
                    <a:pt x="22090" y="89551"/>
                    <a:pt x="18358" y="98086"/>
                  </a:cubicBezTo>
                  <a:cubicBezTo>
                    <a:pt x="14670" y="106664"/>
                    <a:pt x="25778" y="114384"/>
                    <a:pt x="21317" y="121247"/>
                  </a:cubicBezTo>
                  <a:cubicBezTo>
                    <a:pt x="16857" y="128066"/>
                    <a:pt x="10209" y="128924"/>
                    <a:pt x="11710" y="142648"/>
                  </a:cubicBezTo>
                  <a:cubicBezTo>
                    <a:pt x="13211" y="156330"/>
                    <a:pt x="12440" y="165766"/>
                    <a:pt x="8022" y="170054"/>
                  </a:cubicBezTo>
                  <a:cubicBezTo>
                    <a:pt x="3604" y="174301"/>
                    <a:pt x="8751" y="174301"/>
                    <a:pt x="19130" y="1820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7" name="Google Shape;247;p28"/>
            <p:cNvSpPr/>
            <p:nvPr/>
          </p:nvSpPr>
          <p:spPr>
            <a:xfrm>
              <a:off x="5614659" y="3994581"/>
              <a:ext cx="150112" cy="227313"/>
            </a:xfrm>
            <a:custGeom>
              <a:rect b="b" l="l" r="r" t="t"/>
              <a:pathLst>
                <a:path extrusionOk="0" h="227313" w="150112">
                  <a:moveTo>
                    <a:pt x="39067" y="220151"/>
                  </a:moveTo>
                  <a:cubicBezTo>
                    <a:pt x="66730" y="217577"/>
                    <a:pt x="93751" y="212345"/>
                    <a:pt x="120342" y="204024"/>
                  </a:cubicBezTo>
                  <a:cubicBezTo>
                    <a:pt x="128319" y="201537"/>
                    <a:pt x="136254" y="198620"/>
                    <a:pt x="144188" y="195790"/>
                  </a:cubicBezTo>
                  <a:cubicBezTo>
                    <a:pt x="139728" y="183952"/>
                    <a:pt x="136125" y="170914"/>
                    <a:pt x="136125" y="161478"/>
                  </a:cubicBezTo>
                  <a:cubicBezTo>
                    <a:pt x="136125" y="141792"/>
                    <a:pt x="131665" y="121205"/>
                    <a:pt x="127247" y="108381"/>
                  </a:cubicBezTo>
                  <a:cubicBezTo>
                    <a:pt x="122787" y="95515"/>
                    <a:pt x="125746" y="67250"/>
                    <a:pt x="126518" y="54427"/>
                  </a:cubicBezTo>
                  <a:cubicBezTo>
                    <a:pt x="127247" y="41603"/>
                    <a:pt x="123558" y="34740"/>
                    <a:pt x="118369" y="31309"/>
                  </a:cubicBezTo>
                  <a:cubicBezTo>
                    <a:pt x="115581" y="29508"/>
                    <a:pt x="113265" y="17370"/>
                    <a:pt x="111636" y="6433"/>
                  </a:cubicBezTo>
                  <a:cubicBezTo>
                    <a:pt x="105760" y="9522"/>
                    <a:pt x="105288" y="20673"/>
                    <a:pt x="102800" y="15912"/>
                  </a:cubicBezTo>
                  <a:cubicBezTo>
                    <a:pt x="99841" y="10208"/>
                    <a:pt x="22812" y="6777"/>
                    <a:pt x="18866" y="13639"/>
                  </a:cubicBezTo>
                  <a:cubicBezTo>
                    <a:pt x="14920" y="20458"/>
                    <a:pt x="25771" y="45634"/>
                    <a:pt x="24785" y="52496"/>
                  </a:cubicBezTo>
                  <a:cubicBezTo>
                    <a:pt x="24184" y="56571"/>
                    <a:pt x="22512" y="59359"/>
                    <a:pt x="20024" y="59573"/>
                  </a:cubicBezTo>
                  <a:cubicBezTo>
                    <a:pt x="28216" y="80675"/>
                    <a:pt x="31690" y="113013"/>
                    <a:pt x="31690" y="119532"/>
                  </a:cubicBezTo>
                  <a:cubicBezTo>
                    <a:pt x="31690" y="128110"/>
                    <a:pt x="18351" y="134930"/>
                    <a:pt x="19080" y="145223"/>
                  </a:cubicBezTo>
                  <a:cubicBezTo>
                    <a:pt x="19809" y="155474"/>
                    <a:pt x="7243" y="176061"/>
                    <a:pt x="6471" y="182923"/>
                  </a:cubicBezTo>
                  <a:cubicBezTo>
                    <a:pt x="5828" y="188884"/>
                    <a:pt x="13590" y="211659"/>
                    <a:pt x="18566" y="221995"/>
                  </a:cubicBezTo>
                  <a:cubicBezTo>
                    <a:pt x="25342" y="221395"/>
                    <a:pt x="32162" y="220794"/>
                    <a:pt x="39067" y="2201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8" name="Google Shape;248;p28"/>
            <p:cNvSpPr/>
            <p:nvPr/>
          </p:nvSpPr>
          <p:spPr>
            <a:xfrm>
              <a:off x="5215654" y="3932092"/>
              <a:ext cx="261624" cy="227313"/>
            </a:xfrm>
            <a:custGeom>
              <a:rect b="b" l="l" r="r" t="t"/>
              <a:pathLst>
                <a:path extrusionOk="0" h="227313" w="261624">
                  <a:moveTo>
                    <a:pt x="30237" y="105208"/>
                  </a:moveTo>
                  <a:cubicBezTo>
                    <a:pt x="31738" y="106451"/>
                    <a:pt x="33282" y="107781"/>
                    <a:pt x="34869" y="109196"/>
                  </a:cubicBezTo>
                  <a:cubicBezTo>
                    <a:pt x="50009" y="118718"/>
                    <a:pt x="62189" y="132399"/>
                    <a:pt x="72655" y="147925"/>
                  </a:cubicBezTo>
                  <a:cubicBezTo>
                    <a:pt x="81233" y="139262"/>
                    <a:pt x="90325" y="129183"/>
                    <a:pt x="90754" y="123778"/>
                  </a:cubicBezTo>
                  <a:cubicBezTo>
                    <a:pt x="91483" y="114386"/>
                    <a:pt x="98131" y="117774"/>
                    <a:pt x="106323" y="119490"/>
                  </a:cubicBezTo>
                  <a:cubicBezTo>
                    <a:pt x="114472" y="121205"/>
                    <a:pt x="124079" y="113528"/>
                    <a:pt x="131499" y="113528"/>
                  </a:cubicBezTo>
                  <a:cubicBezTo>
                    <a:pt x="138919" y="113528"/>
                    <a:pt x="158176" y="143465"/>
                    <a:pt x="158176" y="152043"/>
                  </a:cubicBezTo>
                  <a:cubicBezTo>
                    <a:pt x="158176" y="160578"/>
                    <a:pt x="158905" y="168341"/>
                    <a:pt x="162636" y="175160"/>
                  </a:cubicBezTo>
                  <a:cubicBezTo>
                    <a:pt x="163108" y="176018"/>
                    <a:pt x="163451" y="176961"/>
                    <a:pt x="163666" y="177862"/>
                  </a:cubicBezTo>
                  <a:cubicBezTo>
                    <a:pt x="175632" y="174688"/>
                    <a:pt x="185496" y="173016"/>
                    <a:pt x="187812" y="173016"/>
                  </a:cubicBezTo>
                  <a:cubicBezTo>
                    <a:pt x="191415" y="173016"/>
                    <a:pt x="198749" y="193216"/>
                    <a:pt x="197248" y="205869"/>
                  </a:cubicBezTo>
                  <a:cubicBezTo>
                    <a:pt x="195790" y="218521"/>
                    <a:pt x="208185" y="227785"/>
                    <a:pt x="213288" y="219379"/>
                  </a:cubicBezTo>
                  <a:cubicBezTo>
                    <a:pt x="218393" y="210930"/>
                    <a:pt x="224912" y="199993"/>
                    <a:pt x="226370" y="207541"/>
                  </a:cubicBezTo>
                  <a:cubicBezTo>
                    <a:pt x="226799" y="209772"/>
                    <a:pt x="229544" y="211702"/>
                    <a:pt x="233017" y="213331"/>
                  </a:cubicBezTo>
                  <a:cubicBezTo>
                    <a:pt x="234862" y="208356"/>
                    <a:pt x="238808" y="206340"/>
                    <a:pt x="241853" y="201709"/>
                  </a:cubicBezTo>
                  <a:cubicBezTo>
                    <a:pt x="246314" y="194846"/>
                    <a:pt x="235205" y="187126"/>
                    <a:pt x="238893" y="178548"/>
                  </a:cubicBezTo>
                  <a:cubicBezTo>
                    <a:pt x="242582" y="169970"/>
                    <a:pt x="249273" y="181979"/>
                    <a:pt x="254462" y="176018"/>
                  </a:cubicBezTo>
                  <a:cubicBezTo>
                    <a:pt x="259652" y="170013"/>
                    <a:pt x="247042" y="157146"/>
                    <a:pt x="248543" y="152000"/>
                  </a:cubicBezTo>
                  <a:cubicBezTo>
                    <a:pt x="250045" y="146853"/>
                    <a:pt x="249273" y="138275"/>
                    <a:pt x="242625" y="134029"/>
                  </a:cubicBezTo>
                  <a:cubicBezTo>
                    <a:pt x="237135" y="130512"/>
                    <a:pt x="240180" y="115930"/>
                    <a:pt x="242668" y="103235"/>
                  </a:cubicBezTo>
                  <a:cubicBezTo>
                    <a:pt x="240952" y="101777"/>
                    <a:pt x="239365" y="99846"/>
                    <a:pt x="238164" y="97788"/>
                  </a:cubicBezTo>
                  <a:cubicBezTo>
                    <a:pt x="234218" y="90968"/>
                    <a:pt x="237178" y="76086"/>
                    <a:pt x="230273" y="76086"/>
                  </a:cubicBezTo>
                  <a:cubicBezTo>
                    <a:pt x="223367" y="76086"/>
                    <a:pt x="224354" y="64634"/>
                    <a:pt x="230273" y="62361"/>
                  </a:cubicBezTo>
                  <a:cubicBezTo>
                    <a:pt x="236192" y="60088"/>
                    <a:pt x="218435" y="52111"/>
                    <a:pt x="218435" y="44090"/>
                  </a:cubicBezTo>
                  <a:cubicBezTo>
                    <a:pt x="218435" y="36113"/>
                    <a:pt x="209557" y="16641"/>
                    <a:pt x="205612" y="15526"/>
                  </a:cubicBezTo>
                  <a:cubicBezTo>
                    <a:pt x="201666" y="14368"/>
                    <a:pt x="187855" y="34955"/>
                    <a:pt x="181894" y="34955"/>
                  </a:cubicBezTo>
                  <a:cubicBezTo>
                    <a:pt x="175975" y="34955"/>
                    <a:pt x="163151" y="21230"/>
                    <a:pt x="159205" y="32682"/>
                  </a:cubicBezTo>
                  <a:cubicBezTo>
                    <a:pt x="155259" y="44090"/>
                    <a:pt x="146381" y="26978"/>
                    <a:pt x="140420" y="36156"/>
                  </a:cubicBezTo>
                  <a:cubicBezTo>
                    <a:pt x="134501" y="45248"/>
                    <a:pt x="130555" y="25862"/>
                    <a:pt x="130555" y="25862"/>
                  </a:cubicBezTo>
                  <a:cubicBezTo>
                    <a:pt x="130555" y="25862"/>
                    <a:pt x="130641" y="23160"/>
                    <a:pt x="130769" y="19472"/>
                  </a:cubicBezTo>
                  <a:cubicBezTo>
                    <a:pt x="129525" y="19987"/>
                    <a:pt x="128325" y="20501"/>
                    <a:pt x="127081" y="20973"/>
                  </a:cubicBezTo>
                  <a:cubicBezTo>
                    <a:pt x="110054" y="27835"/>
                    <a:pt x="79688" y="23546"/>
                    <a:pt x="78187" y="17542"/>
                  </a:cubicBezTo>
                  <a:cubicBezTo>
                    <a:pt x="76686" y="11537"/>
                    <a:pt x="54469" y="6433"/>
                    <a:pt x="54469" y="6433"/>
                  </a:cubicBezTo>
                  <a:cubicBezTo>
                    <a:pt x="54469" y="6433"/>
                    <a:pt x="55199" y="20973"/>
                    <a:pt x="47049" y="24404"/>
                  </a:cubicBezTo>
                  <a:cubicBezTo>
                    <a:pt x="38901" y="27835"/>
                    <a:pt x="49280" y="38986"/>
                    <a:pt x="49280" y="42375"/>
                  </a:cubicBezTo>
                  <a:cubicBezTo>
                    <a:pt x="49280" y="45806"/>
                    <a:pt x="42589" y="50953"/>
                    <a:pt x="37442" y="48379"/>
                  </a:cubicBezTo>
                  <a:cubicBezTo>
                    <a:pt x="32253" y="45806"/>
                    <a:pt x="17456" y="61246"/>
                    <a:pt x="10036" y="67250"/>
                  </a:cubicBezTo>
                  <a:cubicBezTo>
                    <a:pt x="9221" y="67937"/>
                    <a:pt x="7934" y="69438"/>
                    <a:pt x="6433" y="71368"/>
                  </a:cubicBezTo>
                  <a:cubicBezTo>
                    <a:pt x="17842" y="81961"/>
                    <a:pt x="16813" y="93799"/>
                    <a:pt x="30237" y="10520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9" name="Google Shape;249;p28"/>
            <p:cNvSpPr/>
            <p:nvPr/>
          </p:nvSpPr>
          <p:spPr>
            <a:xfrm>
              <a:off x="5335916" y="4098674"/>
              <a:ext cx="150112" cy="145823"/>
            </a:xfrm>
            <a:custGeom>
              <a:rect b="b" l="l" r="r" t="t"/>
              <a:pathLst>
                <a:path extrusionOk="0" h="145823" w="150112">
                  <a:moveTo>
                    <a:pt x="28521" y="74585"/>
                  </a:moveTo>
                  <a:cubicBezTo>
                    <a:pt x="39630" y="83205"/>
                    <a:pt x="53526" y="97187"/>
                    <a:pt x="68322" y="109496"/>
                  </a:cubicBezTo>
                  <a:cubicBezTo>
                    <a:pt x="91397" y="118074"/>
                    <a:pt x="115329" y="125751"/>
                    <a:pt x="135358" y="139605"/>
                  </a:cubicBezTo>
                  <a:cubicBezTo>
                    <a:pt x="137031" y="140763"/>
                    <a:pt x="138489" y="142049"/>
                    <a:pt x="139862" y="143422"/>
                  </a:cubicBezTo>
                  <a:cubicBezTo>
                    <a:pt x="142306" y="136216"/>
                    <a:pt x="144365" y="132399"/>
                    <a:pt x="145223" y="125022"/>
                  </a:cubicBezTo>
                  <a:cubicBezTo>
                    <a:pt x="146681" y="112155"/>
                    <a:pt x="129654" y="103578"/>
                    <a:pt x="119318" y="95900"/>
                  </a:cubicBezTo>
                  <a:cubicBezTo>
                    <a:pt x="108939" y="88180"/>
                    <a:pt x="103749" y="88180"/>
                    <a:pt x="108210" y="83934"/>
                  </a:cubicBezTo>
                  <a:cubicBezTo>
                    <a:pt x="112627" y="79645"/>
                    <a:pt x="113399" y="70210"/>
                    <a:pt x="111898" y="56528"/>
                  </a:cubicBezTo>
                  <a:cubicBezTo>
                    <a:pt x="111426" y="52153"/>
                    <a:pt x="111855" y="49151"/>
                    <a:pt x="112713" y="46749"/>
                  </a:cubicBezTo>
                  <a:cubicBezTo>
                    <a:pt x="109239" y="45119"/>
                    <a:pt x="106494" y="43190"/>
                    <a:pt x="106065" y="40959"/>
                  </a:cubicBezTo>
                  <a:cubicBezTo>
                    <a:pt x="104607" y="33368"/>
                    <a:pt x="98045" y="44347"/>
                    <a:pt x="92984" y="52797"/>
                  </a:cubicBezTo>
                  <a:cubicBezTo>
                    <a:pt x="87880" y="61203"/>
                    <a:pt x="75485" y="51939"/>
                    <a:pt x="76943" y="39286"/>
                  </a:cubicBezTo>
                  <a:cubicBezTo>
                    <a:pt x="78402" y="26634"/>
                    <a:pt x="71110" y="6433"/>
                    <a:pt x="67508" y="6433"/>
                  </a:cubicBezTo>
                  <a:cubicBezTo>
                    <a:pt x="65192" y="6433"/>
                    <a:pt x="55327" y="8106"/>
                    <a:pt x="43361" y="11280"/>
                  </a:cubicBezTo>
                  <a:cubicBezTo>
                    <a:pt x="44948" y="17413"/>
                    <a:pt x="41388" y="24104"/>
                    <a:pt x="40101" y="30837"/>
                  </a:cubicBezTo>
                  <a:cubicBezTo>
                    <a:pt x="38643" y="38557"/>
                    <a:pt x="20844" y="49709"/>
                    <a:pt x="13424" y="56528"/>
                  </a:cubicBezTo>
                  <a:cubicBezTo>
                    <a:pt x="11494" y="58286"/>
                    <a:pt x="9050" y="62704"/>
                    <a:pt x="6433" y="68237"/>
                  </a:cubicBezTo>
                  <a:cubicBezTo>
                    <a:pt x="13510" y="67207"/>
                    <a:pt x="21101" y="68880"/>
                    <a:pt x="28521" y="7458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0" name="Google Shape;250;p28"/>
            <p:cNvSpPr/>
            <p:nvPr/>
          </p:nvSpPr>
          <p:spPr>
            <a:xfrm>
              <a:off x="5281875" y="4039186"/>
              <a:ext cx="102934" cy="132956"/>
            </a:xfrm>
            <a:custGeom>
              <a:rect b="b" l="l" r="r" t="t"/>
              <a:pathLst>
                <a:path extrusionOk="0" h="132956" w="102934">
                  <a:moveTo>
                    <a:pt x="47092" y="115029"/>
                  </a:moveTo>
                  <a:cubicBezTo>
                    <a:pt x="48850" y="118203"/>
                    <a:pt x="50824" y="121076"/>
                    <a:pt x="52839" y="123864"/>
                  </a:cubicBezTo>
                  <a:cubicBezTo>
                    <a:pt x="54684" y="125237"/>
                    <a:pt x="56614" y="126652"/>
                    <a:pt x="58586" y="128067"/>
                  </a:cubicBezTo>
                  <a:cubicBezTo>
                    <a:pt x="59230" y="127939"/>
                    <a:pt x="59873" y="127810"/>
                    <a:pt x="60517" y="127724"/>
                  </a:cubicBezTo>
                  <a:cubicBezTo>
                    <a:pt x="63090" y="122192"/>
                    <a:pt x="65577" y="117817"/>
                    <a:pt x="67508" y="116016"/>
                  </a:cubicBezTo>
                  <a:cubicBezTo>
                    <a:pt x="74885" y="109153"/>
                    <a:pt x="92684" y="98045"/>
                    <a:pt x="94185" y="90325"/>
                  </a:cubicBezTo>
                  <a:cubicBezTo>
                    <a:pt x="95643" y="82605"/>
                    <a:pt x="100103" y="74927"/>
                    <a:pt x="96415" y="68065"/>
                  </a:cubicBezTo>
                  <a:cubicBezTo>
                    <a:pt x="92727" y="61203"/>
                    <a:pt x="91954" y="53483"/>
                    <a:pt x="91954" y="44948"/>
                  </a:cubicBezTo>
                  <a:cubicBezTo>
                    <a:pt x="91954" y="36370"/>
                    <a:pt x="72697" y="6433"/>
                    <a:pt x="65277" y="6433"/>
                  </a:cubicBezTo>
                  <a:cubicBezTo>
                    <a:pt x="57858" y="6433"/>
                    <a:pt x="48250" y="14153"/>
                    <a:pt x="40101" y="12395"/>
                  </a:cubicBezTo>
                  <a:cubicBezTo>
                    <a:pt x="31952" y="10679"/>
                    <a:pt x="25261" y="7248"/>
                    <a:pt x="24533" y="16684"/>
                  </a:cubicBezTo>
                  <a:cubicBezTo>
                    <a:pt x="24104" y="22088"/>
                    <a:pt x="15011" y="32167"/>
                    <a:pt x="6433" y="40830"/>
                  </a:cubicBezTo>
                  <a:cubicBezTo>
                    <a:pt x="22345" y="64377"/>
                    <a:pt x="34354" y="91997"/>
                    <a:pt x="47092" y="11502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1" name="Google Shape;251;p28"/>
            <p:cNvSpPr/>
            <p:nvPr/>
          </p:nvSpPr>
          <p:spPr>
            <a:xfrm>
              <a:off x="5151663" y="3323364"/>
              <a:ext cx="291647" cy="274491"/>
            </a:xfrm>
            <a:custGeom>
              <a:rect b="b" l="l" r="r" t="t"/>
              <a:pathLst>
                <a:path extrusionOk="0" h="274491" w="291647">
                  <a:moveTo>
                    <a:pt x="261882" y="6433"/>
                  </a:moveTo>
                  <a:lnTo>
                    <a:pt x="137718" y="6433"/>
                  </a:lnTo>
                  <a:cubicBezTo>
                    <a:pt x="133557" y="10937"/>
                    <a:pt x="130384" y="16169"/>
                    <a:pt x="127682" y="21488"/>
                  </a:cubicBezTo>
                  <a:cubicBezTo>
                    <a:pt x="120133" y="48679"/>
                    <a:pt x="108596" y="72097"/>
                    <a:pt x="90883" y="94528"/>
                  </a:cubicBezTo>
                  <a:cubicBezTo>
                    <a:pt x="85693" y="101047"/>
                    <a:pt x="80289" y="107309"/>
                    <a:pt x="74885" y="113571"/>
                  </a:cubicBezTo>
                  <a:cubicBezTo>
                    <a:pt x="72741" y="138833"/>
                    <a:pt x="39887" y="177605"/>
                    <a:pt x="17456" y="230401"/>
                  </a:cubicBezTo>
                  <a:cubicBezTo>
                    <a:pt x="13768" y="240995"/>
                    <a:pt x="10336" y="251717"/>
                    <a:pt x="7334" y="262483"/>
                  </a:cubicBezTo>
                  <a:cubicBezTo>
                    <a:pt x="6906" y="264970"/>
                    <a:pt x="6605" y="267329"/>
                    <a:pt x="6433" y="269517"/>
                  </a:cubicBezTo>
                  <a:lnTo>
                    <a:pt x="138147" y="269517"/>
                  </a:lnTo>
                  <a:cubicBezTo>
                    <a:pt x="138147" y="269517"/>
                    <a:pt x="138147" y="217878"/>
                    <a:pt x="138147" y="209085"/>
                  </a:cubicBezTo>
                  <a:cubicBezTo>
                    <a:pt x="138147" y="200250"/>
                    <a:pt x="173016" y="188970"/>
                    <a:pt x="173016" y="180135"/>
                  </a:cubicBezTo>
                  <a:cubicBezTo>
                    <a:pt x="173016" y="171343"/>
                    <a:pt x="173016" y="76900"/>
                    <a:pt x="173016" y="76900"/>
                  </a:cubicBezTo>
                  <a:cubicBezTo>
                    <a:pt x="173016" y="76900"/>
                    <a:pt x="281912" y="79431"/>
                    <a:pt x="285171" y="76900"/>
                  </a:cubicBezTo>
                  <a:cubicBezTo>
                    <a:pt x="286844" y="75614"/>
                    <a:pt x="286501" y="48208"/>
                    <a:pt x="285900" y="21273"/>
                  </a:cubicBezTo>
                  <a:cubicBezTo>
                    <a:pt x="281697" y="13124"/>
                    <a:pt x="287616" y="6433"/>
                    <a:pt x="261882"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2" name="Google Shape;252;p28"/>
            <p:cNvSpPr/>
            <p:nvPr/>
          </p:nvSpPr>
          <p:spPr>
            <a:xfrm>
              <a:off x="5151394" y="3338203"/>
              <a:ext cx="416026" cy="523249"/>
            </a:xfrm>
            <a:custGeom>
              <a:rect b="b" l="l" r="r" t="t"/>
              <a:pathLst>
                <a:path extrusionOk="0" h="523249" w="416026">
                  <a:moveTo>
                    <a:pt x="36725" y="450509"/>
                  </a:moveTo>
                  <a:cubicBezTo>
                    <a:pt x="48477" y="453211"/>
                    <a:pt x="67262" y="450509"/>
                    <a:pt x="67262" y="450509"/>
                  </a:cubicBezTo>
                  <a:cubicBezTo>
                    <a:pt x="67262" y="450509"/>
                    <a:pt x="83689" y="442360"/>
                    <a:pt x="93081" y="447807"/>
                  </a:cubicBezTo>
                  <a:cubicBezTo>
                    <a:pt x="102431" y="453254"/>
                    <a:pt x="111824" y="466807"/>
                    <a:pt x="111824" y="466807"/>
                  </a:cubicBezTo>
                  <a:lnTo>
                    <a:pt x="123576" y="466807"/>
                  </a:lnTo>
                  <a:cubicBezTo>
                    <a:pt x="123576" y="466807"/>
                    <a:pt x="132969" y="496701"/>
                    <a:pt x="147079" y="502105"/>
                  </a:cubicBezTo>
                  <a:cubicBezTo>
                    <a:pt x="155185" y="505236"/>
                    <a:pt x="160117" y="513685"/>
                    <a:pt x="162905" y="520333"/>
                  </a:cubicBezTo>
                  <a:cubicBezTo>
                    <a:pt x="172941" y="520033"/>
                    <a:pt x="180704" y="516216"/>
                    <a:pt x="180704" y="507895"/>
                  </a:cubicBezTo>
                  <a:cubicBezTo>
                    <a:pt x="180704" y="497516"/>
                    <a:pt x="185207" y="483663"/>
                    <a:pt x="200176" y="499231"/>
                  </a:cubicBezTo>
                  <a:cubicBezTo>
                    <a:pt x="215145" y="514800"/>
                    <a:pt x="215145" y="500947"/>
                    <a:pt x="218147" y="495757"/>
                  </a:cubicBezTo>
                  <a:cubicBezTo>
                    <a:pt x="221149" y="490568"/>
                    <a:pt x="231657" y="497516"/>
                    <a:pt x="240621" y="497516"/>
                  </a:cubicBezTo>
                  <a:cubicBezTo>
                    <a:pt x="249627" y="497516"/>
                    <a:pt x="261594" y="490611"/>
                    <a:pt x="261594" y="490611"/>
                  </a:cubicBezTo>
                  <a:cubicBezTo>
                    <a:pt x="261594" y="490611"/>
                    <a:pt x="385930" y="492326"/>
                    <a:pt x="391934" y="488895"/>
                  </a:cubicBezTo>
                  <a:cubicBezTo>
                    <a:pt x="397896" y="485464"/>
                    <a:pt x="396437" y="455999"/>
                    <a:pt x="396437" y="455999"/>
                  </a:cubicBezTo>
                  <a:lnTo>
                    <a:pt x="385973" y="443904"/>
                  </a:lnTo>
                  <a:lnTo>
                    <a:pt x="354492" y="102591"/>
                  </a:lnTo>
                  <a:lnTo>
                    <a:pt x="410763" y="102591"/>
                  </a:lnTo>
                  <a:cubicBezTo>
                    <a:pt x="350718" y="56700"/>
                    <a:pt x="299251" y="17713"/>
                    <a:pt x="292688" y="13381"/>
                  </a:cubicBezTo>
                  <a:cubicBezTo>
                    <a:pt x="289129" y="11023"/>
                    <a:pt x="287284" y="8706"/>
                    <a:pt x="286126" y="6433"/>
                  </a:cubicBezTo>
                  <a:cubicBezTo>
                    <a:pt x="286727" y="33368"/>
                    <a:pt x="287070" y="60731"/>
                    <a:pt x="285354" y="62061"/>
                  </a:cubicBezTo>
                  <a:cubicBezTo>
                    <a:pt x="282095" y="64591"/>
                    <a:pt x="173199" y="62061"/>
                    <a:pt x="173199" y="62061"/>
                  </a:cubicBezTo>
                  <a:cubicBezTo>
                    <a:pt x="173199" y="62061"/>
                    <a:pt x="173199" y="156503"/>
                    <a:pt x="173199" y="165295"/>
                  </a:cubicBezTo>
                  <a:cubicBezTo>
                    <a:pt x="173199" y="174130"/>
                    <a:pt x="138330" y="185410"/>
                    <a:pt x="138330" y="194246"/>
                  </a:cubicBezTo>
                  <a:cubicBezTo>
                    <a:pt x="138330" y="203081"/>
                    <a:pt x="138330" y="254677"/>
                    <a:pt x="138330" y="254677"/>
                  </a:cubicBezTo>
                  <a:lnTo>
                    <a:pt x="6617" y="254677"/>
                  </a:lnTo>
                  <a:cubicBezTo>
                    <a:pt x="4729" y="279552"/>
                    <a:pt x="17854" y="288388"/>
                    <a:pt x="25317" y="298295"/>
                  </a:cubicBezTo>
                  <a:cubicBezTo>
                    <a:pt x="35695" y="311977"/>
                    <a:pt x="17425" y="335952"/>
                    <a:pt x="32736" y="360528"/>
                  </a:cubicBezTo>
                  <a:cubicBezTo>
                    <a:pt x="48048" y="385103"/>
                    <a:pt x="29305" y="422760"/>
                    <a:pt x="21885" y="436484"/>
                  </a:cubicBezTo>
                  <a:cubicBezTo>
                    <a:pt x="17854" y="443947"/>
                    <a:pt x="17425" y="456857"/>
                    <a:pt x="16181" y="470067"/>
                  </a:cubicBezTo>
                  <a:cubicBezTo>
                    <a:pt x="16782" y="469895"/>
                    <a:pt x="17510" y="469681"/>
                    <a:pt x="17897" y="469552"/>
                  </a:cubicBezTo>
                  <a:cubicBezTo>
                    <a:pt x="27332" y="466807"/>
                    <a:pt x="25016" y="447807"/>
                    <a:pt x="36725" y="45050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3" name="Google Shape;253;p28"/>
            <p:cNvSpPr/>
            <p:nvPr/>
          </p:nvSpPr>
          <p:spPr>
            <a:xfrm>
              <a:off x="5307823" y="3434275"/>
              <a:ext cx="570427" cy="609028"/>
            </a:xfrm>
            <a:custGeom>
              <a:rect b="b" l="l" r="r" t="t"/>
              <a:pathLst>
                <a:path extrusionOk="0" h="609028" w="570427">
                  <a:moveTo>
                    <a:pt x="535388" y="256693"/>
                  </a:moveTo>
                  <a:cubicBezTo>
                    <a:pt x="535388" y="256693"/>
                    <a:pt x="535430" y="226842"/>
                    <a:pt x="518961" y="215948"/>
                  </a:cubicBezTo>
                  <a:cubicBezTo>
                    <a:pt x="502534" y="205097"/>
                    <a:pt x="481390" y="202352"/>
                    <a:pt x="481390" y="202352"/>
                  </a:cubicBezTo>
                  <a:cubicBezTo>
                    <a:pt x="481390" y="202352"/>
                    <a:pt x="469681" y="177905"/>
                    <a:pt x="460245" y="167054"/>
                  </a:cubicBezTo>
                  <a:cubicBezTo>
                    <a:pt x="454584" y="160535"/>
                    <a:pt x="344701" y="75571"/>
                    <a:pt x="254291" y="6433"/>
                  </a:cubicBezTo>
                  <a:lnTo>
                    <a:pt x="198020" y="6433"/>
                  </a:lnTo>
                  <a:lnTo>
                    <a:pt x="229501" y="347747"/>
                  </a:lnTo>
                  <a:lnTo>
                    <a:pt x="239966" y="359841"/>
                  </a:lnTo>
                  <a:cubicBezTo>
                    <a:pt x="239966" y="359841"/>
                    <a:pt x="241424" y="389306"/>
                    <a:pt x="235462" y="392737"/>
                  </a:cubicBezTo>
                  <a:cubicBezTo>
                    <a:pt x="229458" y="396211"/>
                    <a:pt x="105122" y="394453"/>
                    <a:pt x="105122" y="394453"/>
                  </a:cubicBezTo>
                  <a:cubicBezTo>
                    <a:pt x="105122" y="394453"/>
                    <a:pt x="93113" y="401358"/>
                    <a:pt x="84149" y="401358"/>
                  </a:cubicBezTo>
                  <a:cubicBezTo>
                    <a:pt x="75185" y="401358"/>
                    <a:pt x="64677" y="394453"/>
                    <a:pt x="61675" y="399600"/>
                  </a:cubicBezTo>
                  <a:cubicBezTo>
                    <a:pt x="58673" y="404789"/>
                    <a:pt x="58673" y="418643"/>
                    <a:pt x="43704" y="403074"/>
                  </a:cubicBezTo>
                  <a:cubicBezTo>
                    <a:pt x="28736" y="387462"/>
                    <a:pt x="24233" y="401315"/>
                    <a:pt x="24233" y="411737"/>
                  </a:cubicBezTo>
                  <a:cubicBezTo>
                    <a:pt x="24233" y="420101"/>
                    <a:pt x="16469" y="423918"/>
                    <a:pt x="6433" y="424175"/>
                  </a:cubicBezTo>
                  <a:cubicBezTo>
                    <a:pt x="8492" y="429150"/>
                    <a:pt x="9436" y="433096"/>
                    <a:pt x="9436" y="433096"/>
                  </a:cubicBezTo>
                  <a:lnTo>
                    <a:pt x="15569" y="443604"/>
                  </a:lnTo>
                  <a:cubicBezTo>
                    <a:pt x="15569" y="443604"/>
                    <a:pt x="14582" y="460717"/>
                    <a:pt x="20501" y="467579"/>
                  </a:cubicBezTo>
                  <a:cubicBezTo>
                    <a:pt x="26420" y="474441"/>
                    <a:pt x="37271" y="487008"/>
                    <a:pt x="38257" y="492712"/>
                  </a:cubicBezTo>
                  <a:cubicBezTo>
                    <a:pt x="39244" y="498417"/>
                    <a:pt x="38257" y="523550"/>
                    <a:pt x="38257" y="523550"/>
                  </a:cubicBezTo>
                  <a:cubicBezTo>
                    <a:pt x="38257" y="523550"/>
                    <a:pt x="42203" y="542936"/>
                    <a:pt x="48122" y="533843"/>
                  </a:cubicBezTo>
                  <a:cubicBezTo>
                    <a:pt x="54040" y="524665"/>
                    <a:pt x="62919" y="541821"/>
                    <a:pt x="66907" y="530369"/>
                  </a:cubicBezTo>
                  <a:cubicBezTo>
                    <a:pt x="70853" y="518961"/>
                    <a:pt x="83677" y="532642"/>
                    <a:pt x="89596" y="532642"/>
                  </a:cubicBezTo>
                  <a:cubicBezTo>
                    <a:pt x="95558" y="532642"/>
                    <a:pt x="109368" y="512056"/>
                    <a:pt x="113314" y="513214"/>
                  </a:cubicBezTo>
                  <a:cubicBezTo>
                    <a:pt x="117259" y="514329"/>
                    <a:pt x="126138" y="533800"/>
                    <a:pt x="126138" y="541778"/>
                  </a:cubicBezTo>
                  <a:cubicBezTo>
                    <a:pt x="126138" y="549755"/>
                    <a:pt x="143937" y="557776"/>
                    <a:pt x="137975" y="560049"/>
                  </a:cubicBezTo>
                  <a:cubicBezTo>
                    <a:pt x="132056" y="562322"/>
                    <a:pt x="131070" y="573773"/>
                    <a:pt x="137975" y="573773"/>
                  </a:cubicBezTo>
                  <a:cubicBezTo>
                    <a:pt x="144880" y="573773"/>
                    <a:pt x="141921" y="588656"/>
                    <a:pt x="145867" y="595475"/>
                  </a:cubicBezTo>
                  <a:cubicBezTo>
                    <a:pt x="149813" y="602337"/>
                    <a:pt x="157704" y="608042"/>
                    <a:pt x="161693" y="597748"/>
                  </a:cubicBezTo>
                  <a:cubicBezTo>
                    <a:pt x="165638" y="587455"/>
                    <a:pt x="174517" y="596590"/>
                    <a:pt x="178462" y="603453"/>
                  </a:cubicBezTo>
                  <a:cubicBezTo>
                    <a:pt x="182408" y="610315"/>
                    <a:pt x="195275" y="602295"/>
                    <a:pt x="197248" y="593159"/>
                  </a:cubicBezTo>
                  <a:cubicBezTo>
                    <a:pt x="199221" y="584024"/>
                    <a:pt x="215004" y="580593"/>
                    <a:pt x="214018" y="590886"/>
                  </a:cubicBezTo>
                  <a:cubicBezTo>
                    <a:pt x="213031" y="601180"/>
                    <a:pt x="215990" y="603453"/>
                    <a:pt x="225855" y="595475"/>
                  </a:cubicBezTo>
                  <a:cubicBezTo>
                    <a:pt x="228857" y="593031"/>
                    <a:pt x="232117" y="592644"/>
                    <a:pt x="235291" y="593245"/>
                  </a:cubicBezTo>
                  <a:cubicBezTo>
                    <a:pt x="238808" y="579949"/>
                    <a:pt x="242796" y="567683"/>
                    <a:pt x="244598" y="563523"/>
                  </a:cubicBezTo>
                  <a:cubicBezTo>
                    <a:pt x="247557" y="556660"/>
                    <a:pt x="237693" y="540706"/>
                    <a:pt x="242625" y="538390"/>
                  </a:cubicBezTo>
                  <a:cubicBezTo>
                    <a:pt x="247557" y="536116"/>
                    <a:pt x="264370" y="540706"/>
                    <a:pt x="269302" y="524665"/>
                  </a:cubicBezTo>
                  <a:cubicBezTo>
                    <a:pt x="274277" y="508710"/>
                    <a:pt x="280196" y="500690"/>
                    <a:pt x="280196" y="500690"/>
                  </a:cubicBezTo>
                  <a:cubicBezTo>
                    <a:pt x="280196" y="500690"/>
                    <a:pt x="282169" y="466464"/>
                    <a:pt x="291047" y="472168"/>
                  </a:cubicBezTo>
                  <a:cubicBezTo>
                    <a:pt x="299925" y="477873"/>
                    <a:pt x="310819" y="487008"/>
                    <a:pt x="311806" y="473284"/>
                  </a:cubicBezTo>
                  <a:cubicBezTo>
                    <a:pt x="312792" y="459559"/>
                    <a:pt x="323643" y="467579"/>
                    <a:pt x="326602" y="455013"/>
                  </a:cubicBezTo>
                  <a:cubicBezTo>
                    <a:pt x="329561" y="442403"/>
                    <a:pt x="335480" y="443561"/>
                    <a:pt x="342386" y="445834"/>
                  </a:cubicBezTo>
                  <a:cubicBezTo>
                    <a:pt x="349291" y="448150"/>
                    <a:pt x="355210" y="444719"/>
                    <a:pt x="355210" y="437857"/>
                  </a:cubicBezTo>
                  <a:cubicBezTo>
                    <a:pt x="355210" y="431038"/>
                    <a:pt x="370993" y="434426"/>
                    <a:pt x="383859" y="424175"/>
                  </a:cubicBezTo>
                  <a:cubicBezTo>
                    <a:pt x="396683" y="413882"/>
                    <a:pt x="403588" y="405904"/>
                    <a:pt x="408521" y="411609"/>
                  </a:cubicBezTo>
                  <a:cubicBezTo>
                    <a:pt x="413496" y="417356"/>
                    <a:pt x="446049" y="416198"/>
                    <a:pt x="450981" y="413925"/>
                  </a:cubicBezTo>
                  <a:cubicBezTo>
                    <a:pt x="455914" y="411609"/>
                    <a:pt x="465778" y="401358"/>
                    <a:pt x="477658" y="403631"/>
                  </a:cubicBezTo>
                  <a:cubicBezTo>
                    <a:pt x="489496" y="405904"/>
                    <a:pt x="518146" y="397927"/>
                    <a:pt x="529983" y="397927"/>
                  </a:cubicBezTo>
                  <a:cubicBezTo>
                    <a:pt x="541821" y="397927"/>
                    <a:pt x="546796" y="385361"/>
                    <a:pt x="550742" y="380814"/>
                  </a:cubicBezTo>
                  <a:cubicBezTo>
                    <a:pt x="554688" y="376268"/>
                    <a:pt x="557647" y="355724"/>
                    <a:pt x="561636" y="352293"/>
                  </a:cubicBezTo>
                  <a:cubicBezTo>
                    <a:pt x="564810" y="349548"/>
                    <a:pt x="564166" y="277794"/>
                    <a:pt x="563780" y="249530"/>
                  </a:cubicBezTo>
                  <a:cubicBezTo>
                    <a:pt x="551900" y="252447"/>
                    <a:pt x="535388" y="256693"/>
                    <a:pt x="535388" y="25669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4" name="Google Shape;254;p28"/>
            <p:cNvSpPr/>
            <p:nvPr/>
          </p:nvSpPr>
          <p:spPr>
            <a:xfrm>
              <a:off x="5536766" y="3837639"/>
              <a:ext cx="283069" cy="227313"/>
            </a:xfrm>
            <a:custGeom>
              <a:rect b="b" l="l" r="r" t="t"/>
              <a:pathLst>
                <a:path extrusionOk="0" h="227313" w="283069">
                  <a:moveTo>
                    <a:pt x="279381" y="130137"/>
                  </a:moveTo>
                  <a:cubicBezTo>
                    <a:pt x="274363" y="124776"/>
                    <a:pt x="267586" y="123103"/>
                    <a:pt x="265828" y="123103"/>
                  </a:cubicBezTo>
                  <a:cubicBezTo>
                    <a:pt x="262869" y="123103"/>
                    <a:pt x="265099" y="104275"/>
                    <a:pt x="263598" y="101701"/>
                  </a:cubicBezTo>
                  <a:cubicBezTo>
                    <a:pt x="262096" y="99128"/>
                    <a:pt x="252489" y="106848"/>
                    <a:pt x="246571" y="104275"/>
                  </a:cubicBezTo>
                  <a:cubicBezTo>
                    <a:pt x="240652" y="101701"/>
                    <a:pt x="238422" y="90550"/>
                    <a:pt x="233232" y="90550"/>
                  </a:cubicBezTo>
                  <a:cubicBezTo>
                    <a:pt x="228043" y="90550"/>
                    <a:pt x="227313" y="83688"/>
                    <a:pt x="227313" y="75968"/>
                  </a:cubicBezTo>
                  <a:cubicBezTo>
                    <a:pt x="227313" y="68248"/>
                    <a:pt x="217706" y="60570"/>
                    <a:pt x="211744" y="55424"/>
                  </a:cubicBezTo>
                  <a:cubicBezTo>
                    <a:pt x="205826" y="50277"/>
                    <a:pt x="204325" y="35737"/>
                    <a:pt x="200636" y="33164"/>
                  </a:cubicBezTo>
                  <a:cubicBezTo>
                    <a:pt x="198535" y="31663"/>
                    <a:pt x="199349" y="21155"/>
                    <a:pt x="200422" y="12448"/>
                  </a:cubicBezTo>
                  <a:cubicBezTo>
                    <a:pt x="191200" y="12277"/>
                    <a:pt x="182108" y="11162"/>
                    <a:pt x="179663" y="8331"/>
                  </a:cubicBezTo>
                  <a:cubicBezTo>
                    <a:pt x="174731" y="2627"/>
                    <a:pt x="167826" y="10647"/>
                    <a:pt x="155002" y="20898"/>
                  </a:cubicBezTo>
                  <a:cubicBezTo>
                    <a:pt x="142135" y="31191"/>
                    <a:pt x="126352" y="27760"/>
                    <a:pt x="126352" y="34580"/>
                  </a:cubicBezTo>
                  <a:cubicBezTo>
                    <a:pt x="126352" y="41442"/>
                    <a:pt x="120433" y="44873"/>
                    <a:pt x="113528" y="42557"/>
                  </a:cubicBezTo>
                  <a:cubicBezTo>
                    <a:pt x="106623" y="40284"/>
                    <a:pt x="100661" y="39126"/>
                    <a:pt x="97745" y="51735"/>
                  </a:cubicBezTo>
                  <a:cubicBezTo>
                    <a:pt x="94785" y="64302"/>
                    <a:pt x="83935" y="56281"/>
                    <a:pt x="82948" y="70006"/>
                  </a:cubicBezTo>
                  <a:cubicBezTo>
                    <a:pt x="81961" y="83730"/>
                    <a:pt x="71110" y="74595"/>
                    <a:pt x="62189" y="68891"/>
                  </a:cubicBezTo>
                  <a:cubicBezTo>
                    <a:pt x="53312" y="63187"/>
                    <a:pt x="51338" y="97412"/>
                    <a:pt x="51338" y="97412"/>
                  </a:cubicBezTo>
                  <a:cubicBezTo>
                    <a:pt x="51338" y="97412"/>
                    <a:pt x="45420" y="105432"/>
                    <a:pt x="40445" y="121387"/>
                  </a:cubicBezTo>
                  <a:cubicBezTo>
                    <a:pt x="35512" y="137428"/>
                    <a:pt x="18743" y="132839"/>
                    <a:pt x="13767" y="135112"/>
                  </a:cubicBezTo>
                  <a:cubicBezTo>
                    <a:pt x="8835" y="137428"/>
                    <a:pt x="18700" y="153383"/>
                    <a:pt x="15741" y="160245"/>
                  </a:cubicBezTo>
                  <a:cubicBezTo>
                    <a:pt x="13939" y="164405"/>
                    <a:pt x="9908" y="176672"/>
                    <a:pt x="6433" y="189967"/>
                  </a:cubicBezTo>
                  <a:cubicBezTo>
                    <a:pt x="13725" y="191340"/>
                    <a:pt x="20587" y="198502"/>
                    <a:pt x="22689" y="202534"/>
                  </a:cubicBezTo>
                  <a:cubicBezTo>
                    <a:pt x="25648" y="208195"/>
                    <a:pt x="43447" y="229940"/>
                    <a:pt x="52325" y="218489"/>
                  </a:cubicBezTo>
                  <a:cubicBezTo>
                    <a:pt x="61203" y="207080"/>
                    <a:pt x="85864" y="205922"/>
                    <a:pt x="91826" y="212785"/>
                  </a:cubicBezTo>
                  <a:cubicBezTo>
                    <a:pt x="97745" y="219647"/>
                    <a:pt x="101733" y="216216"/>
                    <a:pt x="102677" y="209353"/>
                  </a:cubicBezTo>
                  <a:cubicBezTo>
                    <a:pt x="103664" y="202491"/>
                    <a:pt x="92813" y="177358"/>
                    <a:pt x="96759" y="170496"/>
                  </a:cubicBezTo>
                  <a:cubicBezTo>
                    <a:pt x="100661" y="163633"/>
                    <a:pt x="177734" y="167064"/>
                    <a:pt x="180693" y="172769"/>
                  </a:cubicBezTo>
                  <a:cubicBezTo>
                    <a:pt x="183652" y="178473"/>
                    <a:pt x="183652" y="161360"/>
                    <a:pt x="193517" y="162475"/>
                  </a:cubicBezTo>
                  <a:cubicBezTo>
                    <a:pt x="203381" y="163633"/>
                    <a:pt x="218221" y="169338"/>
                    <a:pt x="224140" y="167064"/>
                  </a:cubicBezTo>
                  <a:cubicBezTo>
                    <a:pt x="230058" y="164791"/>
                    <a:pt x="236963" y="152182"/>
                    <a:pt x="242882" y="152182"/>
                  </a:cubicBezTo>
                  <a:cubicBezTo>
                    <a:pt x="248801" y="152182"/>
                    <a:pt x="266600" y="151067"/>
                    <a:pt x="270546" y="145362"/>
                  </a:cubicBezTo>
                  <a:cubicBezTo>
                    <a:pt x="274492" y="139658"/>
                    <a:pt x="281397" y="139658"/>
                    <a:pt x="279424" y="130523"/>
                  </a:cubicBezTo>
                  <a:cubicBezTo>
                    <a:pt x="279424" y="130437"/>
                    <a:pt x="279424" y="130308"/>
                    <a:pt x="279381" y="1301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5" name="Google Shape;255;p28"/>
            <p:cNvSpPr/>
            <p:nvPr/>
          </p:nvSpPr>
          <p:spPr>
            <a:xfrm>
              <a:off x="5729618" y="3497151"/>
              <a:ext cx="527538" cy="476071"/>
            </a:xfrm>
            <a:custGeom>
              <a:rect b="b" l="l" r="r" t="t"/>
              <a:pathLst>
                <a:path extrusionOk="0" h="476071" w="527538">
                  <a:moveTo>
                    <a:pt x="501311" y="74756"/>
                  </a:moveTo>
                  <a:cubicBezTo>
                    <a:pt x="501311" y="69180"/>
                    <a:pt x="500196" y="43919"/>
                    <a:pt x="499338" y="25133"/>
                  </a:cubicBezTo>
                  <a:lnTo>
                    <a:pt x="472833" y="41731"/>
                  </a:lnTo>
                  <a:cubicBezTo>
                    <a:pt x="472833" y="41731"/>
                    <a:pt x="465799" y="28178"/>
                    <a:pt x="451689" y="17284"/>
                  </a:cubicBezTo>
                  <a:cubicBezTo>
                    <a:pt x="437621" y="6433"/>
                    <a:pt x="402409" y="6433"/>
                    <a:pt x="402409" y="6433"/>
                  </a:cubicBezTo>
                  <a:lnTo>
                    <a:pt x="259158" y="109668"/>
                  </a:lnTo>
                  <a:lnTo>
                    <a:pt x="198127" y="166668"/>
                  </a:lnTo>
                  <a:cubicBezTo>
                    <a:pt x="198127" y="166668"/>
                    <a:pt x="158197" y="182966"/>
                    <a:pt x="146488" y="185668"/>
                  </a:cubicBezTo>
                  <a:cubicBezTo>
                    <a:pt x="145116" y="185968"/>
                    <a:pt x="143615" y="186311"/>
                    <a:pt x="142027" y="186740"/>
                  </a:cubicBezTo>
                  <a:cubicBezTo>
                    <a:pt x="142414" y="215047"/>
                    <a:pt x="143057" y="286758"/>
                    <a:pt x="139883" y="289503"/>
                  </a:cubicBezTo>
                  <a:cubicBezTo>
                    <a:pt x="135937" y="292934"/>
                    <a:pt x="132935" y="313478"/>
                    <a:pt x="128989" y="318024"/>
                  </a:cubicBezTo>
                  <a:cubicBezTo>
                    <a:pt x="125043" y="322613"/>
                    <a:pt x="120111" y="335137"/>
                    <a:pt x="108231" y="335137"/>
                  </a:cubicBezTo>
                  <a:cubicBezTo>
                    <a:pt x="96394" y="335137"/>
                    <a:pt x="67743" y="343157"/>
                    <a:pt x="55906" y="340841"/>
                  </a:cubicBezTo>
                  <a:cubicBezTo>
                    <a:pt x="44025" y="338568"/>
                    <a:pt x="34161" y="348819"/>
                    <a:pt x="29229" y="351135"/>
                  </a:cubicBezTo>
                  <a:cubicBezTo>
                    <a:pt x="26741" y="352293"/>
                    <a:pt x="17048" y="353150"/>
                    <a:pt x="7527" y="352936"/>
                  </a:cubicBezTo>
                  <a:cubicBezTo>
                    <a:pt x="6454" y="361685"/>
                    <a:pt x="5640" y="372193"/>
                    <a:pt x="7741" y="373652"/>
                  </a:cubicBezTo>
                  <a:cubicBezTo>
                    <a:pt x="11430" y="376225"/>
                    <a:pt x="12931" y="390764"/>
                    <a:pt x="18849" y="395911"/>
                  </a:cubicBezTo>
                  <a:cubicBezTo>
                    <a:pt x="24768" y="401058"/>
                    <a:pt x="34418" y="408735"/>
                    <a:pt x="34418" y="416455"/>
                  </a:cubicBezTo>
                  <a:cubicBezTo>
                    <a:pt x="34418" y="424175"/>
                    <a:pt x="35148" y="431038"/>
                    <a:pt x="40337" y="431038"/>
                  </a:cubicBezTo>
                  <a:cubicBezTo>
                    <a:pt x="45526" y="431038"/>
                    <a:pt x="47757" y="442189"/>
                    <a:pt x="53676" y="444762"/>
                  </a:cubicBezTo>
                  <a:cubicBezTo>
                    <a:pt x="59594" y="447335"/>
                    <a:pt x="69244" y="439615"/>
                    <a:pt x="70703" y="442189"/>
                  </a:cubicBezTo>
                  <a:cubicBezTo>
                    <a:pt x="72204" y="444762"/>
                    <a:pt x="69931" y="463590"/>
                    <a:pt x="72933" y="463590"/>
                  </a:cubicBezTo>
                  <a:cubicBezTo>
                    <a:pt x="74691" y="463590"/>
                    <a:pt x="81425" y="465263"/>
                    <a:pt x="86486" y="470624"/>
                  </a:cubicBezTo>
                  <a:cubicBezTo>
                    <a:pt x="84684" y="461532"/>
                    <a:pt x="88630" y="449394"/>
                    <a:pt x="98409" y="452782"/>
                  </a:cubicBezTo>
                  <a:cubicBezTo>
                    <a:pt x="108274" y="456171"/>
                    <a:pt x="100382" y="466464"/>
                    <a:pt x="109260" y="471053"/>
                  </a:cubicBezTo>
                  <a:cubicBezTo>
                    <a:pt x="118138" y="475600"/>
                    <a:pt x="123114" y="472168"/>
                    <a:pt x="123114" y="464191"/>
                  </a:cubicBezTo>
                  <a:cubicBezTo>
                    <a:pt x="123114" y="456171"/>
                    <a:pt x="134994" y="440216"/>
                    <a:pt x="137910" y="436785"/>
                  </a:cubicBezTo>
                  <a:cubicBezTo>
                    <a:pt x="140870" y="433353"/>
                    <a:pt x="139883" y="411651"/>
                    <a:pt x="145802" y="405947"/>
                  </a:cubicBezTo>
                  <a:cubicBezTo>
                    <a:pt x="151720" y="400243"/>
                    <a:pt x="169477" y="404789"/>
                    <a:pt x="176425" y="405947"/>
                  </a:cubicBezTo>
                  <a:cubicBezTo>
                    <a:pt x="183330" y="407105"/>
                    <a:pt x="188262" y="389950"/>
                    <a:pt x="196154" y="397970"/>
                  </a:cubicBezTo>
                  <a:cubicBezTo>
                    <a:pt x="204046" y="405947"/>
                    <a:pt x="216912" y="399128"/>
                    <a:pt x="222831" y="407105"/>
                  </a:cubicBezTo>
                  <a:cubicBezTo>
                    <a:pt x="228750" y="415083"/>
                    <a:pt x="231709" y="434512"/>
                    <a:pt x="241574" y="427649"/>
                  </a:cubicBezTo>
                  <a:cubicBezTo>
                    <a:pt x="251438" y="420787"/>
                    <a:pt x="263276" y="418514"/>
                    <a:pt x="269194" y="418514"/>
                  </a:cubicBezTo>
                  <a:cubicBezTo>
                    <a:pt x="275113" y="418514"/>
                    <a:pt x="288966" y="432195"/>
                    <a:pt x="294885" y="434469"/>
                  </a:cubicBezTo>
                  <a:cubicBezTo>
                    <a:pt x="300804" y="436785"/>
                    <a:pt x="320533" y="439058"/>
                    <a:pt x="327481" y="434469"/>
                  </a:cubicBezTo>
                  <a:cubicBezTo>
                    <a:pt x="334386" y="429922"/>
                    <a:pt x="343264" y="415083"/>
                    <a:pt x="352143" y="416241"/>
                  </a:cubicBezTo>
                  <a:cubicBezTo>
                    <a:pt x="361020" y="417356"/>
                    <a:pt x="388684" y="413925"/>
                    <a:pt x="394603" y="417356"/>
                  </a:cubicBezTo>
                  <a:cubicBezTo>
                    <a:pt x="400521" y="420787"/>
                    <a:pt x="413388" y="428807"/>
                    <a:pt x="422267" y="425333"/>
                  </a:cubicBezTo>
                  <a:cubicBezTo>
                    <a:pt x="431144" y="421902"/>
                    <a:pt x="439036" y="402516"/>
                    <a:pt x="445941" y="400200"/>
                  </a:cubicBezTo>
                  <a:cubicBezTo>
                    <a:pt x="448129" y="399471"/>
                    <a:pt x="449501" y="399643"/>
                    <a:pt x="450702" y="400071"/>
                  </a:cubicBezTo>
                  <a:cubicBezTo>
                    <a:pt x="450830" y="395611"/>
                    <a:pt x="450873" y="391408"/>
                    <a:pt x="450873" y="387634"/>
                  </a:cubicBezTo>
                  <a:cubicBezTo>
                    <a:pt x="450873" y="367089"/>
                    <a:pt x="454819" y="375067"/>
                    <a:pt x="457821" y="354523"/>
                  </a:cubicBezTo>
                  <a:cubicBezTo>
                    <a:pt x="460781" y="333979"/>
                    <a:pt x="507187" y="280282"/>
                    <a:pt x="511133" y="276850"/>
                  </a:cubicBezTo>
                  <a:cubicBezTo>
                    <a:pt x="515079" y="273462"/>
                    <a:pt x="515079" y="192358"/>
                    <a:pt x="515079" y="180950"/>
                  </a:cubicBezTo>
                  <a:cubicBezTo>
                    <a:pt x="515079" y="169541"/>
                    <a:pt x="517095" y="155860"/>
                    <a:pt x="520998" y="139862"/>
                  </a:cubicBezTo>
                  <a:cubicBezTo>
                    <a:pt x="524943" y="123864"/>
                    <a:pt x="514092" y="125022"/>
                    <a:pt x="515079" y="110183"/>
                  </a:cubicBezTo>
                  <a:cubicBezTo>
                    <a:pt x="516108" y="95343"/>
                    <a:pt x="501311" y="83891"/>
                    <a:pt x="501311" y="747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6" name="Google Shape;256;p28"/>
            <p:cNvSpPr/>
            <p:nvPr/>
          </p:nvSpPr>
          <p:spPr>
            <a:xfrm>
              <a:off x="6173973" y="3497151"/>
              <a:ext cx="343114" cy="651917"/>
            </a:xfrm>
            <a:custGeom>
              <a:rect b="b" l="l" r="r" t="t"/>
              <a:pathLst>
                <a:path extrusionOk="0" h="651917" w="343114">
                  <a:moveTo>
                    <a:pt x="339812" y="164995"/>
                  </a:moveTo>
                  <a:lnTo>
                    <a:pt x="84878" y="6433"/>
                  </a:lnTo>
                  <a:lnTo>
                    <a:pt x="55027" y="25176"/>
                  </a:lnTo>
                  <a:cubicBezTo>
                    <a:pt x="55884" y="43962"/>
                    <a:pt x="57000" y="69180"/>
                    <a:pt x="57000" y="74799"/>
                  </a:cubicBezTo>
                  <a:cubicBezTo>
                    <a:pt x="57000" y="83977"/>
                    <a:pt x="71797" y="95386"/>
                    <a:pt x="70810" y="110226"/>
                  </a:cubicBezTo>
                  <a:cubicBezTo>
                    <a:pt x="69823" y="125065"/>
                    <a:pt x="80675" y="123907"/>
                    <a:pt x="76729" y="139905"/>
                  </a:cubicBezTo>
                  <a:cubicBezTo>
                    <a:pt x="72826" y="155903"/>
                    <a:pt x="70810" y="169584"/>
                    <a:pt x="70810" y="180993"/>
                  </a:cubicBezTo>
                  <a:cubicBezTo>
                    <a:pt x="70810" y="192401"/>
                    <a:pt x="70853" y="273505"/>
                    <a:pt x="66864" y="276893"/>
                  </a:cubicBezTo>
                  <a:cubicBezTo>
                    <a:pt x="62918" y="280324"/>
                    <a:pt x="16469" y="334022"/>
                    <a:pt x="13553" y="354566"/>
                  </a:cubicBezTo>
                  <a:cubicBezTo>
                    <a:pt x="10594" y="375110"/>
                    <a:pt x="6605" y="367132"/>
                    <a:pt x="6605" y="387677"/>
                  </a:cubicBezTo>
                  <a:cubicBezTo>
                    <a:pt x="6605" y="391451"/>
                    <a:pt x="6562" y="395654"/>
                    <a:pt x="6433" y="400114"/>
                  </a:cubicBezTo>
                  <a:cubicBezTo>
                    <a:pt x="8964" y="401144"/>
                    <a:pt x="10122" y="404317"/>
                    <a:pt x="13510" y="408220"/>
                  </a:cubicBezTo>
                  <a:cubicBezTo>
                    <a:pt x="18485" y="413925"/>
                    <a:pt x="18485" y="424218"/>
                    <a:pt x="28307" y="424218"/>
                  </a:cubicBezTo>
                  <a:cubicBezTo>
                    <a:pt x="38171" y="424218"/>
                    <a:pt x="50051" y="450466"/>
                    <a:pt x="49065" y="460760"/>
                  </a:cubicBezTo>
                  <a:cubicBezTo>
                    <a:pt x="48079" y="471053"/>
                    <a:pt x="53997" y="476757"/>
                    <a:pt x="53011" y="495028"/>
                  </a:cubicBezTo>
                  <a:cubicBezTo>
                    <a:pt x="52025" y="513299"/>
                    <a:pt x="61889" y="539547"/>
                    <a:pt x="66864" y="543021"/>
                  </a:cubicBezTo>
                  <a:cubicBezTo>
                    <a:pt x="71797" y="546453"/>
                    <a:pt x="64849" y="549884"/>
                    <a:pt x="53011" y="548683"/>
                  </a:cubicBezTo>
                  <a:cubicBezTo>
                    <a:pt x="41174" y="547525"/>
                    <a:pt x="24404" y="547568"/>
                    <a:pt x="24404" y="553272"/>
                  </a:cubicBezTo>
                  <a:cubicBezTo>
                    <a:pt x="24404" y="558976"/>
                    <a:pt x="19471" y="566997"/>
                    <a:pt x="32295" y="580721"/>
                  </a:cubicBezTo>
                  <a:cubicBezTo>
                    <a:pt x="45162" y="594403"/>
                    <a:pt x="56013" y="598949"/>
                    <a:pt x="59959" y="613832"/>
                  </a:cubicBezTo>
                  <a:cubicBezTo>
                    <a:pt x="63905" y="628671"/>
                    <a:pt x="68837" y="642396"/>
                    <a:pt x="72826" y="645827"/>
                  </a:cubicBezTo>
                  <a:cubicBezTo>
                    <a:pt x="76729" y="649258"/>
                    <a:pt x="84663" y="648143"/>
                    <a:pt x="91569" y="636692"/>
                  </a:cubicBezTo>
                  <a:cubicBezTo>
                    <a:pt x="98517" y="625240"/>
                    <a:pt x="106408" y="646942"/>
                    <a:pt x="113313" y="636692"/>
                  </a:cubicBezTo>
                  <a:cubicBezTo>
                    <a:pt x="120218" y="626398"/>
                    <a:pt x="143936" y="627556"/>
                    <a:pt x="149855" y="624125"/>
                  </a:cubicBezTo>
                  <a:cubicBezTo>
                    <a:pt x="155774" y="620694"/>
                    <a:pt x="173573" y="611558"/>
                    <a:pt x="179492" y="605854"/>
                  </a:cubicBezTo>
                  <a:cubicBezTo>
                    <a:pt x="185410" y="600150"/>
                    <a:pt x="172587" y="591015"/>
                    <a:pt x="181464" y="585310"/>
                  </a:cubicBezTo>
                  <a:cubicBezTo>
                    <a:pt x="190343" y="579606"/>
                    <a:pt x="218006" y="589899"/>
                    <a:pt x="228857" y="573902"/>
                  </a:cubicBezTo>
                  <a:cubicBezTo>
                    <a:pt x="239708" y="557904"/>
                    <a:pt x="256478" y="540748"/>
                    <a:pt x="261453" y="535044"/>
                  </a:cubicBezTo>
                  <a:cubicBezTo>
                    <a:pt x="266385" y="529340"/>
                    <a:pt x="261453" y="524751"/>
                    <a:pt x="268358" y="516730"/>
                  </a:cubicBezTo>
                  <a:cubicBezTo>
                    <a:pt x="275263" y="508753"/>
                    <a:pt x="289074" y="499617"/>
                    <a:pt x="295979" y="504164"/>
                  </a:cubicBezTo>
                  <a:cubicBezTo>
                    <a:pt x="297523" y="505193"/>
                    <a:pt x="299582" y="505536"/>
                    <a:pt x="301769" y="505665"/>
                  </a:cubicBezTo>
                  <a:cubicBezTo>
                    <a:pt x="301126" y="504764"/>
                    <a:pt x="300697" y="504207"/>
                    <a:pt x="300697" y="504207"/>
                  </a:cubicBezTo>
                  <a:lnTo>
                    <a:pt x="304814" y="487523"/>
                  </a:lnTo>
                  <a:cubicBezTo>
                    <a:pt x="304814" y="487523"/>
                    <a:pt x="288345" y="478001"/>
                    <a:pt x="288345" y="463676"/>
                  </a:cubicBezTo>
                  <a:cubicBezTo>
                    <a:pt x="288345" y="449394"/>
                    <a:pt x="292462" y="435112"/>
                    <a:pt x="282168" y="435112"/>
                  </a:cubicBezTo>
                  <a:cubicBezTo>
                    <a:pt x="271875" y="435112"/>
                    <a:pt x="269816" y="423146"/>
                    <a:pt x="278051" y="413667"/>
                  </a:cubicBezTo>
                  <a:cubicBezTo>
                    <a:pt x="286329" y="404103"/>
                    <a:pt x="265699" y="385060"/>
                    <a:pt x="280153" y="385060"/>
                  </a:cubicBezTo>
                  <a:cubicBezTo>
                    <a:pt x="294563" y="385060"/>
                    <a:pt x="284270" y="358855"/>
                    <a:pt x="294563" y="356496"/>
                  </a:cubicBezTo>
                  <a:cubicBezTo>
                    <a:pt x="304857" y="354094"/>
                    <a:pt x="306916" y="344573"/>
                    <a:pt x="306916" y="332649"/>
                  </a:cubicBezTo>
                  <a:cubicBezTo>
                    <a:pt x="306916" y="320726"/>
                    <a:pt x="329561" y="313564"/>
                    <a:pt x="335737" y="311205"/>
                  </a:cubicBezTo>
                  <a:cubicBezTo>
                    <a:pt x="341956" y="308846"/>
                    <a:pt x="339855" y="270717"/>
                    <a:pt x="339855" y="270717"/>
                  </a:cubicBezTo>
                  <a:lnTo>
                    <a:pt x="339855" y="164995"/>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7" name="Google Shape;257;p28"/>
            <p:cNvSpPr/>
            <p:nvPr/>
          </p:nvSpPr>
          <p:spPr>
            <a:xfrm>
              <a:off x="6533700" y="3142028"/>
              <a:ext cx="368848" cy="433181"/>
            </a:xfrm>
            <a:custGeom>
              <a:rect b="b" l="l" r="r" t="t"/>
              <a:pathLst>
                <a:path extrusionOk="0" h="433181" w="368848">
                  <a:moveTo>
                    <a:pt x="363816" y="351092"/>
                  </a:moveTo>
                  <a:cubicBezTo>
                    <a:pt x="366303" y="332821"/>
                    <a:pt x="355410" y="333936"/>
                    <a:pt x="348505" y="308245"/>
                  </a:cubicBezTo>
                  <a:cubicBezTo>
                    <a:pt x="341599" y="282555"/>
                    <a:pt x="313936" y="244297"/>
                    <a:pt x="312949" y="229415"/>
                  </a:cubicBezTo>
                  <a:cubicBezTo>
                    <a:pt x="311963" y="214575"/>
                    <a:pt x="296651" y="206040"/>
                    <a:pt x="297123" y="190000"/>
                  </a:cubicBezTo>
                  <a:cubicBezTo>
                    <a:pt x="297594" y="174002"/>
                    <a:pt x="289746" y="172329"/>
                    <a:pt x="274435" y="147153"/>
                  </a:cubicBezTo>
                  <a:cubicBezTo>
                    <a:pt x="259123" y="122063"/>
                    <a:pt x="254663" y="78058"/>
                    <a:pt x="259123" y="76343"/>
                  </a:cubicBezTo>
                  <a:cubicBezTo>
                    <a:pt x="263541" y="74627"/>
                    <a:pt x="276407" y="113485"/>
                    <a:pt x="281340" y="126009"/>
                  </a:cubicBezTo>
                  <a:cubicBezTo>
                    <a:pt x="286272" y="138575"/>
                    <a:pt x="303084" y="176833"/>
                    <a:pt x="314965" y="176833"/>
                  </a:cubicBezTo>
                  <a:cubicBezTo>
                    <a:pt x="326845" y="176833"/>
                    <a:pt x="331263" y="119146"/>
                    <a:pt x="335208" y="122020"/>
                  </a:cubicBezTo>
                  <a:cubicBezTo>
                    <a:pt x="335552" y="122235"/>
                    <a:pt x="335809" y="122878"/>
                    <a:pt x="336024" y="123693"/>
                  </a:cubicBezTo>
                  <a:lnTo>
                    <a:pt x="337310" y="113228"/>
                  </a:lnTo>
                  <a:lnTo>
                    <a:pt x="342199" y="97702"/>
                  </a:lnTo>
                  <a:lnTo>
                    <a:pt x="318224" y="29679"/>
                  </a:lnTo>
                  <a:cubicBezTo>
                    <a:pt x="316509" y="32767"/>
                    <a:pt x="315179" y="34955"/>
                    <a:pt x="314493" y="35770"/>
                  </a:cubicBezTo>
                  <a:cubicBezTo>
                    <a:pt x="310547" y="40359"/>
                    <a:pt x="294249" y="28907"/>
                    <a:pt x="278938" y="33497"/>
                  </a:cubicBezTo>
                  <a:cubicBezTo>
                    <a:pt x="263626" y="38085"/>
                    <a:pt x="251746" y="31781"/>
                    <a:pt x="236949" y="23246"/>
                  </a:cubicBezTo>
                  <a:cubicBezTo>
                    <a:pt x="236306" y="22860"/>
                    <a:pt x="235534" y="22560"/>
                    <a:pt x="234719" y="22260"/>
                  </a:cubicBezTo>
                  <a:cubicBezTo>
                    <a:pt x="231245" y="25004"/>
                    <a:pt x="227342" y="27363"/>
                    <a:pt x="223096" y="29165"/>
                  </a:cubicBezTo>
                  <a:cubicBezTo>
                    <a:pt x="175660" y="49751"/>
                    <a:pt x="124708" y="52711"/>
                    <a:pt x="74956" y="64162"/>
                  </a:cubicBezTo>
                  <a:cubicBezTo>
                    <a:pt x="42789" y="71582"/>
                    <a:pt x="23703" y="37957"/>
                    <a:pt x="31124" y="13724"/>
                  </a:cubicBezTo>
                  <a:cubicBezTo>
                    <a:pt x="24690" y="11709"/>
                    <a:pt x="20058" y="9307"/>
                    <a:pt x="18171" y="6433"/>
                  </a:cubicBezTo>
                  <a:cubicBezTo>
                    <a:pt x="17099" y="9736"/>
                    <a:pt x="16112" y="12952"/>
                    <a:pt x="15126" y="16041"/>
                  </a:cubicBezTo>
                  <a:cubicBezTo>
                    <a:pt x="6891" y="42246"/>
                    <a:pt x="21302" y="49408"/>
                    <a:pt x="11008" y="63691"/>
                  </a:cubicBezTo>
                  <a:cubicBezTo>
                    <a:pt x="715" y="77973"/>
                    <a:pt x="11008" y="94699"/>
                    <a:pt x="11008" y="120862"/>
                  </a:cubicBezTo>
                  <a:lnTo>
                    <a:pt x="11008" y="418385"/>
                  </a:lnTo>
                  <a:lnTo>
                    <a:pt x="214733" y="418385"/>
                  </a:lnTo>
                  <a:cubicBezTo>
                    <a:pt x="214733" y="418385"/>
                    <a:pt x="220651" y="413796"/>
                    <a:pt x="226570" y="409250"/>
                  </a:cubicBezTo>
                  <a:cubicBezTo>
                    <a:pt x="232489" y="404703"/>
                    <a:pt x="242396" y="416112"/>
                    <a:pt x="242396" y="416112"/>
                  </a:cubicBezTo>
                  <a:lnTo>
                    <a:pt x="285843" y="416112"/>
                  </a:lnTo>
                  <a:cubicBezTo>
                    <a:pt x="285843" y="416112"/>
                    <a:pt x="293778" y="427564"/>
                    <a:pt x="303642" y="427564"/>
                  </a:cubicBezTo>
                  <a:cubicBezTo>
                    <a:pt x="313507" y="427564"/>
                    <a:pt x="307588" y="409293"/>
                    <a:pt x="323414" y="409293"/>
                  </a:cubicBezTo>
                  <a:cubicBezTo>
                    <a:pt x="339197" y="409293"/>
                    <a:pt x="335251" y="381843"/>
                    <a:pt x="345116" y="381843"/>
                  </a:cubicBezTo>
                  <a:cubicBezTo>
                    <a:pt x="354980" y="381843"/>
                    <a:pt x="353051" y="384159"/>
                    <a:pt x="362915" y="368162"/>
                  </a:cubicBezTo>
                  <a:cubicBezTo>
                    <a:pt x="363215" y="367690"/>
                    <a:pt x="363687" y="367047"/>
                    <a:pt x="364030" y="366532"/>
                  </a:cubicBezTo>
                  <a:cubicBezTo>
                    <a:pt x="363172" y="361642"/>
                    <a:pt x="363086" y="356453"/>
                    <a:pt x="363816" y="35109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8" name="Google Shape;258;p28"/>
            <p:cNvSpPr/>
            <p:nvPr/>
          </p:nvSpPr>
          <p:spPr>
            <a:xfrm>
              <a:off x="6042560" y="4337953"/>
              <a:ext cx="171557" cy="240180"/>
            </a:xfrm>
            <a:custGeom>
              <a:rect b="b" l="l" r="r" t="t"/>
              <a:pathLst>
                <a:path extrusionOk="0" h="240180" w="171557">
                  <a:moveTo>
                    <a:pt x="159033" y="110740"/>
                  </a:moveTo>
                  <a:cubicBezTo>
                    <a:pt x="148697" y="103535"/>
                    <a:pt x="140462" y="86851"/>
                    <a:pt x="152858" y="79688"/>
                  </a:cubicBezTo>
                  <a:cubicBezTo>
                    <a:pt x="165252" y="72569"/>
                    <a:pt x="167311" y="58201"/>
                    <a:pt x="156975" y="48680"/>
                  </a:cubicBezTo>
                  <a:cubicBezTo>
                    <a:pt x="146638" y="39115"/>
                    <a:pt x="123950" y="58201"/>
                    <a:pt x="123950" y="48680"/>
                  </a:cubicBezTo>
                  <a:cubicBezTo>
                    <a:pt x="123950" y="43447"/>
                    <a:pt x="125794" y="24833"/>
                    <a:pt x="127467" y="8878"/>
                  </a:cubicBezTo>
                  <a:cubicBezTo>
                    <a:pt x="103577" y="7977"/>
                    <a:pt x="77844" y="6433"/>
                    <a:pt x="77844" y="6433"/>
                  </a:cubicBezTo>
                  <a:lnTo>
                    <a:pt x="71668" y="8492"/>
                  </a:lnTo>
                  <a:cubicBezTo>
                    <a:pt x="73126" y="36499"/>
                    <a:pt x="70296" y="58244"/>
                    <a:pt x="70296" y="58244"/>
                  </a:cubicBezTo>
                  <a:cubicBezTo>
                    <a:pt x="70296" y="58244"/>
                    <a:pt x="33110" y="60645"/>
                    <a:pt x="24833" y="60645"/>
                  </a:cubicBezTo>
                  <a:cubicBezTo>
                    <a:pt x="23032" y="60645"/>
                    <a:pt x="17370" y="61546"/>
                    <a:pt x="9393" y="63004"/>
                  </a:cubicBezTo>
                  <a:cubicBezTo>
                    <a:pt x="9050" y="63605"/>
                    <a:pt x="8621" y="64120"/>
                    <a:pt x="8234" y="64720"/>
                  </a:cubicBezTo>
                  <a:lnTo>
                    <a:pt x="8234" y="78487"/>
                  </a:lnTo>
                  <a:cubicBezTo>
                    <a:pt x="8234" y="79174"/>
                    <a:pt x="8063" y="79774"/>
                    <a:pt x="8020" y="80460"/>
                  </a:cubicBezTo>
                  <a:cubicBezTo>
                    <a:pt x="11365" y="83591"/>
                    <a:pt x="15354" y="87022"/>
                    <a:pt x="16512" y="90540"/>
                  </a:cubicBezTo>
                  <a:cubicBezTo>
                    <a:pt x="17885" y="94657"/>
                    <a:pt x="11923" y="95815"/>
                    <a:pt x="6433" y="97873"/>
                  </a:cubicBezTo>
                  <a:cubicBezTo>
                    <a:pt x="7463" y="101390"/>
                    <a:pt x="8191" y="104950"/>
                    <a:pt x="8191" y="108510"/>
                  </a:cubicBezTo>
                  <a:lnTo>
                    <a:pt x="8191" y="119747"/>
                  </a:lnTo>
                  <a:cubicBezTo>
                    <a:pt x="8191" y="121634"/>
                    <a:pt x="7977" y="123478"/>
                    <a:pt x="7677" y="125280"/>
                  </a:cubicBezTo>
                  <a:cubicBezTo>
                    <a:pt x="9093" y="127210"/>
                    <a:pt x="10379" y="129226"/>
                    <a:pt x="11408" y="131284"/>
                  </a:cubicBezTo>
                  <a:cubicBezTo>
                    <a:pt x="13167" y="134887"/>
                    <a:pt x="14411" y="138275"/>
                    <a:pt x="15311" y="141706"/>
                  </a:cubicBezTo>
                  <a:cubicBezTo>
                    <a:pt x="19943" y="146381"/>
                    <a:pt x="23589" y="152386"/>
                    <a:pt x="25133" y="158519"/>
                  </a:cubicBezTo>
                  <a:cubicBezTo>
                    <a:pt x="25605" y="160535"/>
                    <a:pt x="26162" y="162507"/>
                    <a:pt x="26763" y="164481"/>
                  </a:cubicBezTo>
                  <a:cubicBezTo>
                    <a:pt x="27406" y="165767"/>
                    <a:pt x="28006" y="167097"/>
                    <a:pt x="28779" y="168298"/>
                  </a:cubicBezTo>
                  <a:cubicBezTo>
                    <a:pt x="32510" y="174260"/>
                    <a:pt x="33840" y="181379"/>
                    <a:pt x="33539" y="188413"/>
                  </a:cubicBezTo>
                  <a:cubicBezTo>
                    <a:pt x="43490" y="196691"/>
                    <a:pt x="53997" y="204453"/>
                    <a:pt x="60860" y="217020"/>
                  </a:cubicBezTo>
                  <a:cubicBezTo>
                    <a:pt x="64462" y="223668"/>
                    <a:pt x="67422" y="230701"/>
                    <a:pt x="69995" y="237907"/>
                  </a:cubicBezTo>
                  <a:cubicBezTo>
                    <a:pt x="71368" y="237521"/>
                    <a:pt x="72783" y="237221"/>
                    <a:pt x="74413" y="237221"/>
                  </a:cubicBezTo>
                  <a:cubicBezTo>
                    <a:pt x="90925" y="237221"/>
                    <a:pt x="84749" y="225297"/>
                    <a:pt x="78530" y="206169"/>
                  </a:cubicBezTo>
                  <a:cubicBezTo>
                    <a:pt x="72354" y="187083"/>
                    <a:pt x="88867" y="189485"/>
                    <a:pt x="99203" y="189485"/>
                  </a:cubicBezTo>
                  <a:cubicBezTo>
                    <a:pt x="109539" y="189485"/>
                    <a:pt x="105379" y="167997"/>
                    <a:pt x="113657" y="167997"/>
                  </a:cubicBezTo>
                  <a:cubicBezTo>
                    <a:pt x="121934" y="167997"/>
                    <a:pt x="123993" y="194246"/>
                    <a:pt x="132228" y="191887"/>
                  </a:cubicBezTo>
                  <a:cubicBezTo>
                    <a:pt x="140505" y="189485"/>
                    <a:pt x="146681" y="199049"/>
                    <a:pt x="157018" y="196691"/>
                  </a:cubicBezTo>
                  <a:cubicBezTo>
                    <a:pt x="167354" y="194289"/>
                    <a:pt x="167354" y="170399"/>
                    <a:pt x="167354" y="151313"/>
                  </a:cubicBezTo>
                  <a:cubicBezTo>
                    <a:pt x="167311" y="132228"/>
                    <a:pt x="169370" y="117903"/>
                    <a:pt x="159033" y="1107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9" name="Google Shape;259;p28"/>
            <p:cNvSpPr/>
            <p:nvPr/>
          </p:nvSpPr>
          <p:spPr>
            <a:xfrm>
              <a:off x="6042860" y="4339969"/>
              <a:ext cx="77200" cy="64333"/>
            </a:xfrm>
            <a:custGeom>
              <a:rect b="b" l="l" r="r" t="t"/>
              <a:pathLst>
                <a:path extrusionOk="0" h="64333" w="77200">
                  <a:moveTo>
                    <a:pt x="71368" y="6433"/>
                  </a:moveTo>
                  <a:lnTo>
                    <a:pt x="63133" y="9135"/>
                  </a:lnTo>
                  <a:lnTo>
                    <a:pt x="31181" y="9135"/>
                  </a:lnTo>
                  <a:cubicBezTo>
                    <a:pt x="28736" y="15912"/>
                    <a:pt x="24061" y="21616"/>
                    <a:pt x="18486" y="25948"/>
                  </a:cubicBezTo>
                  <a:cubicBezTo>
                    <a:pt x="16984" y="30065"/>
                    <a:pt x="13982" y="33582"/>
                    <a:pt x="9350" y="35384"/>
                  </a:cubicBezTo>
                  <a:cubicBezTo>
                    <a:pt x="8364" y="35770"/>
                    <a:pt x="7506" y="36284"/>
                    <a:pt x="6734" y="36756"/>
                  </a:cubicBezTo>
                  <a:cubicBezTo>
                    <a:pt x="6819" y="40873"/>
                    <a:pt x="6648" y="45205"/>
                    <a:pt x="6433" y="49666"/>
                  </a:cubicBezTo>
                  <a:cubicBezTo>
                    <a:pt x="6519" y="49923"/>
                    <a:pt x="6605" y="50180"/>
                    <a:pt x="6691" y="50481"/>
                  </a:cubicBezTo>
                  <a:cubicBezTo>
                    <a:pt x="7077" y="50566"/>
                    <a:pt x="7420" y="50738"/>
                    <a:pt x="7849" y="50781"/>
                  </a:cubicBezTo>
                  <a:cubicBezTo>
                    <a:pt x="12996" y="51167"/>
                    <a:pt x="11795" y="56013"/>
                    <a:pt x="9093" y="60946"/>
                  </a:cubicBezTo>
                  <a:cubicBezTo>
                    <a:pt x="17070" y="59487"/>
                    <a:pt x="22732" y="58587"/>
                    <a:pt x="24533" y="58587"/>
                  </a:cubicBezTo>
                  <a:cubicBezTo>
                    <a:pt x="32810" y="58587"/>
                    <a:pt x="69996" y="56185"/>
                    <a:pt x="69996" y="56185"/>
                  </a:cubicBezTo>
                  <a:cubicBezTo>
                    <a:pt x="69996" y="56185"/>
                    <a:pt x="72783" y="34440"/>
                    <a:pt x="71368"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0" name="Google Shape;260;p28"/>
            <p:cNvSpPr/>
            <p:nvPr/>
          </p:nvSpPr>
          <p:spPr>
            <a:xfrm>
              <a:off x="6106036" y="4283183"/>
              <a:ext cx="231602" cy="351692"/>
            </a:xfrm>
            <a:custGeom>
              <a:rect b="b" l="l" r="r" t="t"/>
              <a:pathLst>
                <a:path extrusionOk="0" h="351692" w="231602">
                  <a:moveTo>
                    <a:pt x="228557" y="10851"/>
                  </a:moveTo>
                  <a:lnTo>
                    <a:pt x="228557" y="11151"/>
                  </a:lnTo>
                  <a:lnTo>
                    <a:pt x="199693" y="6433"/>
                  </a:lnTo>
                  <a:lnTo>
                    <a:pt x="185282" y="11151"/>
                  </a:lnTo>
                  <a:lnTo>
                    <a:pt x="166754" y="15912"/>
                  </a:lnTo>
                  <a:cubicBezTo>
                    <a:pt x="166754" y="15912"/>
                    <a:pt x="168812" y="32596"/>
                    <a:pt x="160578" y="44519"/>
                  </a:cubicBezTo>
                  <a:cubicBezTo>
                    <a:pt x="152343" y="56442"/>
                    <a:pt x="150284" y="82648"/>
                    <a:pt x="150284" y="82648"/>
                  </a:cubicBezTo>
                  <a:cubicBezTo>
                    <a:pt x="150284" y="82648"/>
                    <a:pt x="113228" y="61203"/>
                    <a:pt x="102934" y="63605"/>
                  </a:cubicBezTo>
                  <a:cubicBezTo>
                    <a:pt x="98517" y="64591"/>
                    <a:pt x="81747" y="64334"/>
                    <a:pt x="63991" y="63691"/>
                  </a:cubicBezTo>
                  <a:cubicBezTo>
                    <a:pt x="62318" y="79645"/>
                    <a:pt x="60474" y="98302"/>
                    <a:pt x="60474" y="103492"/>
                  </a:cubicBezTo>
                  <a:cubicBezTo>
                    <a:pt x="60474" y="113013"/>
                    <a:pt x="83205" y="93928"/>
                    <a:pt x="93499" y="103492"/>
                  </a:cubicBezTo>
                  <a:cubicBezTo>
                    <a:pt x="103835" y="113013"/>
                    <a:pt x="101776" y="127381"/>
                    <a:pt x="89382" y="134501"/>
                  </a:cubicBezTo>
                  <a:cubicBezTo>
                    <a:pt x="76987" y="141663"/>
                    <a:pt x="85221" y="158347"/>
                    <a:pt x="95558" y="165553"/>
                  </a:cubicBezTo>
                  <a:cubicBezTo>
                    <a:pt x="105894" y="172716"/>
                    <a:pt x="103792" y="187040"/>
                    <a:pt x="103792" y="206126"/>
                  </a:cubicBezTo>
                  <a:cubicBezTo>
                    <a:pt x="103792" y="225212"/>
                    <a:pt x="103792" y="249101"/>
                    <a:pt x="93456" y="251503"/>
                  </a:cubicBezTo>
                  <a:cubicBezTo>
                    <a:pt x="83119" y="253862"/>
                    <a:pt x="76944" y="244341"/>
                    <a:pt x="68666" y="246700"/>
                  </a:cubicBezTo>
                  <a:cubicBezTo>
                    <a:pt x="60388" y="249058"/>
                    <a:pt x="58372" y="222810"/>
                    <a:pt x="50095" y="222810"/>
                  </a:cubicBezTo>
                  <a:cubicBezTo>
                    <a:pt x="41860" y="222810"/>
                    <a:pt x="45978" y="244298"/>
                    <a:pt x="35641" y="244298"/>
                  </a:cubicBezTo>
                  <a:cubicBezTo>
                    <a:pt x="25348" y="244298"/>
                    <a:pt x="8793" y="241896"/>
                    <a:pt x="14968" y="260982"/>
                  </a:cubicBezTo>
                  <a:cubicBezTo>
                    <a:pt x="21188" y="280110"/>
                    <a:pt x="27363" y="292033"/>
                    <a:pt x="10851" y="292033"/>
                  </a:cubicBezTo>
                  <a:cubicBezTo>
                    <a:pt x="9264" y="292033"/>
                    <a:pt x="7806" y="292291"/>
                    <a:pt x="6433" y="292720"/>
                  </a:cubicBezTo>
                  <a:cubicBezTo>
                    <a:pt x="10551" y="304257"/>
                    <a:pt x="13725" y="316223"/>
                    <a:pt x="16985" y="327975"/>
                  </a:cubicBezTo>
                  <a:cubicBezTo>
                    <a:pt x="21059" y="334193"/>
                    <a:pt x="24361" y="340627"/>
                    <a:pt x="27063" y="347060"/>
                  </a:cubicBezTo>
                  <a:cubicBezTo>
                    <a:pt x="40788" y="336210"/>
                    <a:pt x="54941" y="326560"/>
                    <a:pt x="58372" y="327846"/>
                  </a:cubicBezTo>
                  <a:cubicBezTo>
                    <a:pt x="64549" y="330248"/>
                    <a:pt x="68666" y="342171"/>
                    <a:pt x="81061" y="330248"/>
                  </a:cubicBezTo>
                  <a:cubicBezTo>
                    <a:pt x="93456" y="318282"/>
                    <a:pt x="107910" y="320684"/>
                    <a:pt x="107910" y="332649"/>
                  </a:cubicBezTo>
                  <a:cubicBezTo>
                    <a:pt x="107910" y="344573"/>
                    <a:pt x="112027" y="342171"/>
                    <a:pt x="122363" y="330248"/>
                  </a:cubicBezTo>
                  <a:cubicBezTo>
                    <a:pt x="132657" y="318282"/>
                    <a:pt x="142993" y="332607"/>
                    <a:pt x="142993" y="308717"/>
                  </a:cubicBezTo>
                  <a:cubicBezTo>
                    <a:pt x="142993" y="284871"/>
                    <a:pt x="155388" y="306358"/>
                    <a:pt x="155388" y="280110"/>
                  </a:cubicBezTo>
                  <a:cubicBezTo>
                    <a:pt x="155388" y="253862"/>
                    <a:pt x="157447" y="227571"/>
                    <a:pt x="157447" y="215647"/>
                  </a:cubicBezTo>
                  <a:cubicBezTo>
                    <a:pt x="157447" y="203724"/>
                    <a:pt x="186354" y="191801"/>
                    <a:pt x="186354" y="172673"/>
                  </a:cubicBezTo>
                  <a:cubicBezTo>
                    <a:pt x="186354" y="153587"/>
                    <a:pt x="211102" y="115373"/>
                    <a:pt x="211102" y="91483"/>
                  </a:cubicBezTo>
                  <a:cubicBezTo>
                    <a:pt x="211102" y="67594"/>
                    <a:pt x="217320" y="62833"/>
                    <a:pt x="223496" y="50867"/>
                  </a:cubicBezTo>
                  <a:cubicBezTo>
                    <a:pt x="227871" y="42632"/>
                    <a:pt x="231045" y="26377"/>
                    <a:pt x="228557" y="108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1" name="Google Shape;261;p28"/>
            <p:cNvSpPr/>
            <p:nvPr/>
          </p:nvSpPr>
          <p:spPr>
            <a:xfrm>
              <a:off x="6440467" y="3502041"/>
              <a:ext cx="557560" cy="797741"/>
            </a:xfrm>
            <a:custGeom>
              <a:rect b="b" l="l" r="r" t="t"/>
              <a:pathLst>
                <a:path extrusionOk="0" h="797741" w="557560">
                  <a:moveTo>
                    <a:pt x="438306" y="21873"/>
                  </a:moveTo>
                  <a:cubicBezTo>
                    <a:pt x="428441" y="21873"/>
                    <a:pt x="432387" y="49323"/>
                    <a:pt x="416604" y="49323"/>
                  </a:cubicBezTo>
                  <a:cubicBezTo>
                    <a:pt x="400778" y="49323"/>
                    <a:pt x="406697" y="67593"/>
                    <a:pt x="396832" y="67593"/>
                  </a:cubicBezTo>
                  <a:cubicBezTo>
                    <a:pt x="386968" y="67593"/>
                    <a:pt x="379033" y="56142"/>
                    <a:pt x="379033" y="56142"/>
                  </a:cubicBezTo>
                  <a:lnTo>
                    <a:pt x="335586" y="56142"/>
                  </a:lnTo>
                  <a:cubicBezTo>
                    <a:pt x="335586" y="56142"/>
                    <a:pt x="325722" y="44734"/>
                    <a:pt x="319760" y="49280"/>
                  </a:cubicBezTo>
                  <a:cubicBezTo>
                    <a:pt x="313841" y="53869"/>
                    <a:pt x="307923" y="58415"/>
                    <a:pt x="307923" y="58415"/>
                  </a:cubicBezTo>
                  <a:lnTo>
                    <a:pt x="104198" y="58415"/>
                  </a:lnTo>
                  <a:cubicBezTo>
                    <a:pt x="104198" y="105808"/>
                    <a:pt x="104198" y="139605"/>
                    <a:pt x="104198" y="139605"/>
                  </a:cubicBezTo>
                  <a:lnTo>
                    <a:pt x="73318" y="139605"/>
                  </a:lnTo>
                  <a:lnTo>
                    <a:pt x="73318" y="265871"/>
                  </a:lnTo>
                  <a:cubicBezTo>
                    <a:pt x="73318" y="265871"/>
                    <a:pt x="75377" y="303999"/>
                    <a:pt x="69201" y="306358"/>
                  </a:cubicBezTo>
                  <a:cubicBezTo>
                    <a:pt x="63025" y="308717"/>
                    <a:pt x="40379" y="315880"/>
                    <a:pt x="40379" y="327803"/>
                  </a:cubicBezTo>
                  <a:cubicBezTo>
                    <a:pt x="40379" y="339726"/>
                    <a:pt x="38320" y="349248"/>
                    <a:pt x="28027" y="351649"/>
                  </a:cubicBezTo>
                  <a:cubicBezTo>
                    <a:pt x="17733" y="354051"/>
                    <a:pt x="28027" y="380214"/>
                    <a:pt x="13616" y="380214"/>
                  </a:cubicBezTo>
                  <a:cubicBezTo>
                    <a:pt x="-795" y="380214"/>
                    <a:pt x="19792" y="399299"/>
                    <a:pt x="11515" y="408821"/>
                  </a:cubicBezTo>
                  <a:cubicBezTo>
                    <a:pt x="3280" y="418299"/>
                    <a:pt x="5339" y="430265"/>
                    <a:pt x="15632" y="430265"/>
                  </a:cubicBezTo>
                  <a:cubicBezTo>
                    <a:pt x="25925" y="430265"/>
                    <a:pt x="21808" y="444505"/>
                    <a:pt x="21808" y="458830"/>
                  </a:cubicBezTo>
                  <a:cubicBezTo>
                    <a:pt x="21808" y="473112"/>
                    <a:pt x="38278" y="482676"/>
                    <a:pt x="38278" y="482676"/>
                  </a:cubicBezTo>
                  <a:lnTo>
                    <a:pt x="34160" y="499360"/>
                  </a:lnTo>
                  <a:cubicBezTo>
                    <a:pt x="34160" y="499360"/>
                    <a:pt x="56806" y="530326"/>
                    <a:pt x="58908" y="537446"/>
                  </a:cubicBezTo>
                  <a:cubicBezTo>
                    <a:pt x="60966" y="544608"/>
                    <a:pt x="73318" y="563651"/>
                    <a:pt x="60966" y="570814"/>
                  </a:cubicBezTo>
                  <a:cubicBezTo>
                    <a:pt x="48571" y="577976"/>
                    <a:pt x="56848" y="585096"/>
                    <a:pt x="56848" y="585096"/>
                  </a:cubicBezTo>
                  <a:lnTo>
                    <a:pt x="71260" y="587498"/>
                  </a:lnTo>
                  <a:lnTo>
                    <a:pt x="75420" y="599378"/>
                  </a:lnTo>
                  <a:cubicBezTo>
                    <a:pt x="75420" y="599378"/>
                    <a:pt x="91889" y="599378"/>
                    <a:pt x="102183" y="613660"/>
                  </a:cubicBezTo>
                  <a:cubicBezTo>
                    <a:pt x="112476" y="627942"/>
                    <a:pt x="116593" y="630301"/>
                    <a:pt x="116593" y="637464"/>
                  </a:cubicBezTo>
                  <a:cubicBezTo>
                    <a:pt x="116593" y="644626"/>
                    <a:pt x="124828" y="646985"/>
                    <a:pt x="137181" y="658908"/>
                  </a:cubicBezTo>
                  <a:cubicBezTo>
                    <a:pt x="149533" y="670832"/>
                    <a:pt x="149490" y="677951"/>
                    <a:pt x="149490" y="685114"/>
                  </a:cubicBezTo>
                  <a:cubicBezTo>
                    <a:pt x="149490" y="692233"/>
                    <a:pt x="172135" y="704157"/>
                    <a:pt x="172135" y="704157"/>
                  </a:cubicBezTo>
                  <a:lnTo>
                    <a:pt x="179855" y="726416"/>
                  </a:lnTo>
                  <a:cubicBezTo>
                    <a:pt x="183715" y="728775"/>
                    <a:pt x="186846" y="731649"/>
                    <a:pt x="188519" y="736495"/>
                  </a:cubicBezTo>
                  <a:cubicBezTo>
                    <a:pt x="192636" y="748461"/>
                    <a:pt x="202973" y="755624"/>
                    <a:pt x="202973" y="755624"/>
                  </a:cubicBezTo>
                  <a:cubicBezTo>
                    <a:pt x="202973" y="755624"/>
                    <a:pt x="215368" y="765188"/>
                    <a:pt x="223602" y="755624"/>
                  </a:cubicBezTo>
                  <a:cubicBezTo>
                    <a:pt x="231880" y="746059"/>
                    <a:pt x="242173" y="758026"/>
                    <a:pt x="242173" y="758026"/>
                  </a:cubicBezTo>
                  <a:cubicBezTo>
                    <a:pt x="242173" y="758026"/>
                    <a:pt x="252509" y="748461"/>
                    <a:pt x="258686" y="753222"/>
                  </a:cubicBezTo>
                  <a:cubicBezTo>
                    <a:pt x="262889" y="756481"/>
                    <a:pt x="281331" y="773980"/>
                    <a:pt x="297286" y="790879"/>
                  </a:cubicBezTo>
                  <a:cubicBezTo>
                    <a:pt x="299645" y="789849"/>
                    <a:pt x="315128" y="783287"/>
                    <a:pt x="321990" y="782515"/>
                  </a:cubicBezTo>
                  <a:cubicBezTo>
                    <a:pt x="329367" y="781658"/>
                    <a:pt x="339747" y="796197"/>
                    <a:pt x="342706" y="791050"/>
                  </a:cubicBezTo>
                  <a:cubicBezTo>
                    <a:pt x="345665" y="785904"/>
                    <a:pt x="361234" y="778183"/>
                    <a:pt x="367153" y="781615"/>
                  </a:cubicBezTo>
                  <a:cubicBezTo>
                    <a:pt x="373072" y="785046"/>
                    <a:pt x="387139" y="785904"/>
                    <a:pt x="387868" y="779899"/>
                  </a:cubicBezTo>
                  <a:cubicBezTo>
                    <a:pt x="388383" y="775824"/>
                    <a:pt x="394688" y="771707"/>
                    <a:pt x="399148" y="767375"/>
                  </a:cubicBezTo>
                  <a:cubicBezTo>
                    <a:pt x="401250" y="765359"/>
                    <a:pt x="402965" y="763258"/>
                    <a:pt x="403437" y="761071"/>
                  </a:cubicBezTo>
                  <a:cubicBezTo>
                    <a:pt x="404895" y="754208"/>
                    <a:pt x="422694" y="742199"/>
                    <a:pt x="430071" y="740484"/>
                  </a:cubicBezTo>
                  <a:cubicBezTo>
                    <a:pt x="437491" y="738768"/>
                    <a:pt x="446369" y="737910"/>
                    <a:pt x="450101" y="743057"/>
                  </a:cubicBezTo>
                  <a:cubicBezTo>
                    <a:pt x="451816" y="745459"/>
                    <a:pt x="455033" y="747260"/>
                    <a:pt x="458421" y="748890"/>
                  </a:cubicBezTo>
                  <a:cubicBezTo>
                    <a:pt x="460952" y="726974"/>
                    <a:pt x="465155" y="714965"/>
                    <a:pt x="458979" y="714965"/>
                  </a:cubicBezTo>
                  <a:cubicBezTo>
                    <a:pt x="450744" y="714965"/>
                    <a:pt x="434189" y="705443"/>
                    <a:pt x="428013" y="686315"/>
                  </a:cubicBezTo>
                  <a:cubicBezTo>
                    <a:pt x="421794" y="667229"/>
                    <a:pt x="403222" y="655306"/>
                    <a:pt x="399105" y="643297"/>
                  </a:cubicBezTo>
                  <a:cubicBezTo>
                    <a:pt x="394945" y="631373"/>
                    <a:pt x="372257" y="633775"/>
                    <a:pt x="368139" y="624211"/>
                  </a:cubicBezTo>
                  <a:cubicBezTo>
                    <a:pt x="363979" y="614689"/>
                    <a:pt x="374358" y="614689"/>
                    <a:pt x="374358" y="602723"/>
                  </a:cubicBezTo>
                  <a:cubicBezTo>
                    <a:pt x="374358" y="590800"/>
                    <a:pt x="399148" y="597920"/>
                    <a:pt x="401164" y="595518"/>
                  </a:cubicBezTo>
                  <a:cubicBezTo>
                    <a:pt x="403222" y="593116"/>
                    <a:pt x="405324" y="566911"/>
                    <a:pt x="405324" y="552543"/>
                  </a:cubicBezTo>
                  <a:cubicBezTo>
                    <a:pt x="405324" y="538218"/>
                    <a:pt x="421837" y="523893"/>
                    <a:pt x="415618" y="516730"/>
                  </a:cubicBezTo>
                  <a:cubicBezTo>
                    <a:pt x="409442" y="509568"/>
                    <a:pt x="421794" y="507209"/>
                    <a:pt x="430071" y="500003"/>
                  </a:cubicBezTo>
                  <a:cubicBezTo>
                    <a:pt x="438306" y="492841"/>
                    <a:pt x="432130" y="471353"/>
                    <a:pt x="440408" y="461789"/>
                  </a:cubicBezTo>
                  <a:cubicBezTo>
                    <a:pt x="448643" y="452268"/>
                    <a:pt x="454861" y="433139"/>
                    <a:pt x="461038" y="433139"/>
                  </a:cubicBezTo>
                  <a:cubicBezTo>
                    <a:pt x="467256" y="433139"/>
                    <a:pt x="475448" y="423575"/>
                    <a:pt x="475448" y="414053"/>
                  </a:cubicBezTo>
                  <a:cubicBezTo>
                    <a:pt x="475448" y="404532"/>
                    <a:pt x="489902" y="385403"/>
                    <a:pt x="487886" y="368676"/>
                  </a:cubicBezTo>
                  <a:cubicBezTo>
                    <a:pt x="485784" y="351950"/>
                    <a:pt x="479609" y="330462"/>
                    <a:pt x="489945" y="316137"/>
                  </a:cubicBezTo>
                  <a:cubicBezTo>
                    <a:pt x="500238" y="301812"/>
                    <a:pt x="504399" y="289889"/>
                    <a:pt x="502340" y="277923"/>
                  </a:cubicBezTo>
                  <a:cubicBezTo>
                    <a:pt x="500281" y="265999"/>
                    <a:pt x="514735" y="263598"/>
                    <a:pt x="520911" y="256435"/>
                  </a:cubicBezTo>
                  <a:cubicBezTo>
                    <a:pt x="525286" y="251331"/>
                    <a:pt x="541026" y="243783"/>
                    <a:pt x="552820" y="222038"/>
                  </a:cubicBezTo>
                  <a:cubicBezTo>
                    <a:pt x="545315" y="211401"/>
                    <a:pt x="537252" y="202652"/>
                    <a:pt x="532062" y="199907"/>
                  </a:cubicBezTo>
                  <a:cubicBezTo>
                    <a:pt x="520225" y="193645"/>
                    <a:pt x="512290" y="169670"/>
                    <a:pt x="512290" y="139390"/>
                  </a:cubicBezTo>
                  <a:cubicBezTo>
                    <a:pt x="512290" y="109110"/>
                    <a:pt x="505857" y="85092"/>
                    <a:pt x="504870" y="75442"/>
                  </a:cubicBezTo>
                  <a:cubicBezTo>
                    <a:pt x="503884" y="65706"/>
                    <a:pt x="491060" y="45162"/>
                    <a:pt x="475748" y="35426"/>
                  </a:cubicBezTo>
                  <a:cubicBezTo>
                    <a:pt x="464897" y="28564"/>
                    <a:pt x="458893" y="18314"/>
                    <a:pt x="457092" y="6433"/>
                  </a:cubicBezTo>
                  <a:cubicBezTo>
                    <a:pt x="456791" y="6948"/>
                    <a:pt x="456277" y="7548"/>
                    <a:pt x="455977" y="8063"/>
                  </a:cubicBezTo>
                  <a:cubicBezTo>
                    <a:pt x="446198" y="24189"/>
                    <a:pt x="448171" y="21873"/>
                    <a:pt x="438306" y="2187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2" name="Google Shape;262;p28"/>
            <p:cNvSpPr/>
            <p:nvPr/>
          </p:nvSpPr>
          <p:spPr>
            <a:xfrm>
              <a:off x="7094620" y="3930247"/>
              <a:ext cx="68622" cy="85778"/>
            </a:xfrm>
            <a:custGeom>
              <a:rect b="b" l="l" r="r" t="t"/>
              <a:pathLst>
                <a:path extrusionOk="0" h="85778" w="68622">
                  <a:moveTo>
                    <a:pt x="26777" y="15054"/>
                  </a:moveTo>
                  <a:cubicBezTo>
                    <a:pt x="24847" y="18700"/>
                    <a:pt x="16913" y="33497"/>
                    <a:pt x="10565" y="41946"/>
                  </a:cubicBezTo>
                  <a:cubicBezTo>
                    <a:pt x="3274" y="51553"/>
                    <a:pt x="7434" y="69609"/>
                    <a:pt x="9493" y="74413"/>
                  </a:cubicBezTo>
                  <a:cubicBezTo>
                    <a:pt x="11594" y="79259"/>
                    <a:pt x="22016" y="78016"/>
                    <a:pt x="28235" y="73212"/>
                  </a:cubicBezTo>
                  <a:cubicBezTo>
                    <a:pt x="33082" y="69481"/>
                    <a:pt x="36727" y="71625"/>
                    <a:pt x="43975" y="79517"/>
                  </a:cubicBezTo>
                  <a:cubicBezTo>
                    <a:pt x="47750" y="73212"/>
                    <a:pt x="52982" y="66135"/>
                    <a:pt x="57786" y="60431"/>
                  </a:cubicBezTo>
                  <a:cubicBezTo>
                    <a:pt x="49551" y="54898"/>
                    <a:pt x="41917" y="53955"/>
                    <a:pt x="39901" y="51639"/>
                  </a:cubicBezTo>
                  <a:cubicBezTo>
                    <a:pt x="36470" y="47650"/>
                    <a:pt x="49765" y="36242"/>
                    <a:pt x="59158" y="33968"/>
                  </a:cubicBezTo>
                  <a:cubicBezTo>
                    <a:pt x="68551" y="31695"/>
                    <a:pt x="64091" y="19129"/>
                    <a:pt x="56199" y="11108"/>
                  </a:cubicBezTo>
                  <a:cubicBezTo>
                    <a:pt x="54912" y="9779"/>
                    <a:pt x="53411" y="8149"/>
                    <a:pt x="51782" y="6433"/>
                  </a:cubicBezTo>
                  <a:cubicBezTo>
                    <a:pt x="47364" y="9436"/>
                    <a:pt x="43761" y="12095"/>
                    <a:pt x="42732" y="13725"/>
                  </a:cubicBezTo>
                  <a:cubicBezTo>
                    <a:pt x="40287" y="17499"/>
                    <a:pt x="34797" y="16126"/>
                    <a:pt x="26777" y="1505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3" name="Google Shape;263;p28"/>
            <p:cNvSpPr/>
            <p:nvPr/>
          </p:nvSpPr>
          <p:spPr>
            <a:xfrm>
              <a:off x="6918229" y="3717817"/>
              <a:ext cx="231602" cy="231602"/>
            </a:xfrm>
            <a:custGeom>
              <a:rect b="b" l="l" r="r" t="t"/>
              <a:pathLst>
                <a:path extrusionOk="0" h="231602" w="231602">
                  <a:moveTo>
                    <a:pt x="43192" y="40830"/>
                  </a:moveTo>
                  <a:cubicBezTo>
                    <a:pt x="36973" y="47993"/>
                    <a:pt x="22519" y="50395"/>
                    <a:pt x="24620" y="62318"/>
                  </a:cubicBezTo>
                  <a:cubicBezTo>
                    <a:pt x="26680" y="74284"/>
                    <a:pt x="22562" y="86207"/>
                    <a:pt x="12226" y="100533"/>
                  </a:cubicBezTo>
                  <a:cubicBezTo>
                    <a:pt x="1975" y="114772"/>
                    <a:pt x="8022" y="136088"/>
                    <a:pt x="10124" y="152772"/>
                  </a:cubicBezTo>
                  <a:cubicBezTo>
                    <a:pt x="22562" y="151742"/>
                    <a:pt x="35472" y="151528"/>
                    <a:pt x="38045" y="154444"/>
                  </a:cubicBezTo>
                  <a:cubicBezTo>
                    <a:pt x="43235" y="160449"/>
                    <a:pt x="45336" y="154444"/>
                    <a:pt x="48467" y="142435"/>
                  </a:cubicBezTo>
                  <a:cubicBezTo>
                    <a:pt x="51598" y="130383"/>
                    <a:pt x="57817" y="131584"/>
                    <a:pt x="64079" y="137632"/>
                  </a:cubicBezTo>
                  <a:cubicBezTo>
                    <a:pt x="70298" y="143636"/>
                    <a:pt x="74458" y="153286"/>
                    <a:pt x="84880" y="147239"/>
                  </a:cubicBezTo>
                  <a:cubicBezTo>
                    <a:pt x="95302" y="141234"/>
                    <a:pt x="94273" y="144837"/>
                    <a:pt x="99463" y="147239"/>
                  </a:cubicBezTo>
                  <a:cubicBezTo>
                    <a:pt x="104652" y="149641"/>
                    <a:pt x="125496" y="146038"/>
                    <a:pt x="132788" y="147239"/>
                  </a:cubicBezTo>
                  <a:cubicBezTo>
                    <a:pt x="140079" y="148440"/>
                    <a:pt x="203598" y="226670"/>
                    <a:pt x="203598" y="226670"/>
                  </a:cubicBezTo>
                  <a:cubicBezTo>
                    <a:pt x="203598" y="226670"/>
                    <a:pt x="203426" y="226970"/>
                    <a:pt x="203169" y="227485"/>
                  </a:cubicBezTo>
                  <a:cubicBezTo>
                    <a:pt x="211189" y="228557"/>
                    <a:pt x="216679" y="229930"/>
                    <a:pt x="219124" y="226155"/>
                  </a:cubicBezTo>
                  <a:cubicBezTo>
                    <a:pt x="220153" y="224525"/>
                    <a:pt x="223756" y="221823"/>
                    <a:pt x="228173" y="218864"/>
                  </a:cubicBezTo>
                  <a:cubicBezTo>
                    <a:pt x="220067" y="210029"/>
                    <a:pt x="208273" y="195575"/>
                    <a:pt x="192618" y="172715"/>
                  </a:cubicBezTo>
                  <a:cubicBezTo>
                    <a:pt x="173833" y="145266"/>
                    <a:pt x="151616" y="130469"/>
                    <a:pt x="139779" y="130469"/>
                  </a:cubicBezTo>
                  <a:cubicBezTo>
                    <a:pt x="127898" y="130469"/>
                    <a:pt x="125968" y="107052"/>
                    <a:pt x="118548" y="105894"/>
                  </a:cubicBezTo>
                  <a:cubicBezTo>
                    <a:pt x="111128" y="104779"/>
                    <a:pt x="94359" y="71067"/>
                    <a:pt x="93844" y="49365"/>
                  </a:cubicBezTo>
                  <a:cubicBezTo>
                    <a:pt x="93587" y="37142"/>
                    <a:pt x="84794" y="20158"/>
                    <a:pt x="75101" y="6433"/>
                  </a:cubicBezTo>
                  <a:cubicBezTo>
                    <a:pt x="63350" y="28178"/>
                    <a:pt x="47567" y="35727"/>
                    <a:pt x="43192" y="4083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4" name="Google Shape;264;p28"/>
            <p:cNvSpPr/>
            <p:nvPr/>
          </p:nvSpPr>
          <p:spPr>
            <a:xfrm>
              <a:off x="6801418" y="3844665"/>
              <a:ext cx="506093" cy="458915"/>
            </a:xfrm>
            <a:custGeom>
              <a:rect b="b" l="l" r="r" t="t"/>
              <a:pathLst>
                <a:path extrusionOk="0" h="458915" w="506093">
                  <a:moveTo>
                    <a:pt x="38197" y="300758"/>
                  </a:moveTo>
                  <a:cubicBezTo>
                    <a:pt x="42314" y="312725"/>
                    <a:pt x="60886" y="324648"/>
                    <a:pt x="67104" y="343776"/>
                  </a:cubicBezTo>
                  <a:cubicBezTo>
                    <a:pt x="73281" y="362905"/>
                    <a:pt x="89793" y="372426"/>
                    <a:pt x="98070" y="372426"/>
                  </a:cubicBezTo>
                  <a:cubicBezTo>
                    <a:pt x="104247" y="372426"/>
                    <a:pt x="100044" y="384435"/>
                    <a:pt x="97513" y="406352"/>
                  </a:cubicBezTo>
                  <a:cubicBezTo>
                    <a:pt x="101459" y="408196"/>
                    <a:pt x="105662" y="409826"/>
                    <a:pt x="108450" y="411627"/>
                  </a:cubicBezTo>
                  <a:cubicBezTo>
                    <a:pt x="113639" y="415058"/>
                    <a:pt x="135127" y="411627"/>
                    <a:pt x="142547" y="419347"/>
                  </a:cubicBezTo>
                  <a:cubicBezTo>
                    <a:pt x="149924" y="427067"/>
                    <a:pt x="173641" y="445038"/>
                    <a:pt x="181061" y="445038"/>
                  </a:cubicBezTo>
                  <a:cubicBezTo>
                    <a:pt x="188481" y="445038"/>
                    <a:pt x="215158" y="449327"/>
                    <a:pt x="219576" y="452715"/>
                  </a:cubicBezTo>
                  <a:cubicBezTo>
                    <a:pt x="224036" y="456146"/>
                    <a:pt x="229955" y="439891"/>
                    <a:pt x="241792" y="432171"/>
                  </a:cubicBezTo>
                  <a:cubicBezTo>
                    <a:pt x="253630" y="424494"/>
                    <a:pt x="268470" y="419347"/>
                    <a:pt x="270700" y="425352"/>
                  </a:cubicBezTo>
                  <a:cubicBezTo>
                    <a:pt x="272887" y="431356"/>
                    <a:pt x="281079" y="436460"/>
                    <a:pt x="286998" y="433072"/>
                  </a:cubicBezTo>
                  <a:cubicBezTo>
                    <a:pt x="289400" y="431657"/>
                    <a:pt x="296133" y="429598"/>
                    <a:pt x="303639" y="427668"/>
                  </a:cubicBezTo>
                  <a:cubicBezTo>
                    <a:pt x="314533" y="424794"/>
                    <a:pt x="327185" y="422264"/>
                    <a:pt x="330702" y="422821"/>
                  </a:cubicBezTo>
                  <a:cubicBezTo>
                    <a:pt x="336621" y="423679"/>
                    <a:pt x="352919" y="396273"/>
                    <a:pt x="374406" y="396273"/>
                  </a:cubicBezTo>
                  <a:cubicBezTo>
                    <a:pt x="395894" y="396273"/>
                    <a:pt x="401813" y="400562"/>
                    <a:pt x="411463" y="388553"/>
                  </a:cubicBezTo>
                  <a:cubicBezTo>
                    <a:pt x="421113" y="376587"/>
                    <a:pt x="493681" y="291752"/>
                    <a:pt x="500372" y="285747"/>
                  </a:cubicBezTo>
                  <a:cubicBezTo>
                    <a:pt x="507063" y="279743"/>
                    <a:pt x="495955" y="277169"/>
                    <a:pt x="488535" y="277169"/>
                  </a:cubicBezTo>
                  <a:cubicBezTo>
                    <a:pt x="481115" y="277169"/>
                    <a:pt x="466318" y="276312"/>
                    <a:pt x="442601" y="265203"/>
                  </a:cubicBezTo>
                  <a:cubicBezTo>
                    <a:pt x="418883" y="254052"/>
                    <a:pt x="381869" y="239513"/>
                    <a:pt x="375178" y="237797"/>
                  </a:cubicBezTo>
                  <a:cubicBezTo>
                    <a:pt x="368531" y="236081"/>
                    <a:pt x="358880" y="218111"/>
                    <a:pt x="352962" y="214679"/>
                  </a:cubicBezTo>
                  <a:cubicBezTo>
                    <a:pt x="347043" y="211248"/>
                    <a:pt x="335206" y="187273"/>
                    <a:pt x="332203" y="179553"/>
                  </a:cubicBezTo>
                  <a:cubicBezTo>
                    <a:pt x="331217" y="176894"/>
                    <a:pt x="333533" y="171404"/>
                    <a:pt x="337307" y="165185"/>
                  </a:cubicBezTo>
                  <a:cubicBezTo>
                    <a:pt x="330059" y="157294"/>
                    <a:pt x="326413" y="155106"/>
                    <a:pt x="321566" y="158881"/>
                  </a:cubicBezTo>
                  <a:cubicBezTo>
                    <a:pt x="315305" y="163684"/>
                    <a:pt x="304925" y="164928"/>
                    <a:pt x="302824" y="160081"/>
                  </a:cubicBezTo>
                  <a:cubicBezTo>
                    <a:pt x="300765" y="155278"/>
                    <a:pt x="296562" y="137221"/>
                    <a:pt x="303896" y="127614"/>
                  </a:cubicBezTo>
                  <a:cubicBezTo>
                    <a:pt x="311188" y="117964"/>
                    <a:pt x="320580" y="99908"/>
                    <a:pt x="320580" y="99908"/>
                  </a:cubicBezTo>
                  <a:cubicBezTo>
                    <a:pt x="320580" y="99908"/>
                    <a:pt x="257061" y="21678"/>
                    <a:pt x="249770" y="20477"/>
                  </a:cubicBezTo>
                  <a:cubicBezTo>
                    <a:pt x="242479" y="19276"/>
                    <a:pt x="221678" y="22879"/>
                    <a:pt x="216445" y="20477"/>
                  </a:cubicBezTo>
                  <a:cubicBezTo>
                    <a:pt x="211255" y="18075"/>
                    <a:pt x="212285" y="14472"/>
                    <a:pt x="201863" y="20477"/>
                  </a:cubicBezTo>
                  <a:cubicBezTo>
                    <a:pt x="191440" y="26524"/>
                    <a:pt x="187280" y="16874"/>
                    <a:pt x="181061" y="10870"/>
                  </a:cubicBezTo>
                  <a:cubicBezTo>
                    <a:pt x="174799" y="4865"/>
                    <a:pt x="168581" y="3621"/>
                    <a:pt x="165450" y="15673"/>
                  </a:cubicBezTo>
                  <a:cubicBezTo>
                    <a:pt x="162318" y="27682"/>
                    <a:pt x="160260" y="33687"/>
                    <a:pt x="155027" y="27682"/>
                  </a:cubicBezTo>
                  <a:cubicBezTo>
                    <a:pt x="152454" y="24723"/>
                    <a:pt x="139545" y="24980"/>
                    <a:pt x="127107" y="26009"/>
                  </a:cubicBezTo>
                  <a:cubicBezTo>
                    <a:pt x="127107" y="26095"/>
                    <a:pt x="127107" y="26224"/>
                    <a:pt x="127149" y="26310"/>
                  </a:cubicBezTo>
                  <a:cubicBezTo>
                    <a:pt x="129208" y="43037"/>
                    <a:pt x="114711" y="62122"/>
                    <a:pt x="114711" y="71687"/>
                  </a:cubicBezTo>
                  <a:cubicBezTo>
                    <a:pt x="114711" y="81251"/>
                    <a:pt x="106477" y="90772"/>
                    <a:pt x="100301" y="90772"/>
                  </a:cubicBezTo>
                  <a:cubicBezTo>
                    <a:pt x="94082" y="90772"/>
                    <a:pt x="87906" y="109858"/>
                    <a:pt x="79671" y="119422"/>
                  </a:cubicBezTo>
                  <a:cubicBezTo>
                    <a:pt x="71393" y="128987"/>
                    <a:pt x="77612" y="150474"/>
                    <a:pt x="69335" y="157637"/>
                  </a:cubicBezTo>
                  <a:cubicBezTo>
                    <a:pt x="61057" y="164799"/>
                    <a:pt x="48662" y="167201"/>
                    <a:pt x="54881" y="174364"/>
                  </a:cubicBezTo>
                  <a:cubicBezTo>
                    <a:pt x="61057" y="181526"/>
                    <a:pt x="44588" y="195851"/>
                    <a:pt x="44588" y="210176"/>
                  </a:cubicBezTo>
                  <a:cubicBezTo>
                    <a:pt x="44588" y="224544"/>
                    <a:pt x="42486" y="250750"/>
                    <a:pt x="40427" y="253151"/>
                  </a:cubicBezTo>
                  <a:cubicBezTo>
                    <a:pt x="38369" y="255553"/>
                    <a:pt x="13622" y="248391"/>
                    <a:pt x="13622" y="260357"/>
                  </a:cubicBezTo>
                  <a:cubicBezTo>
                    <a:pt x="13622" y="272280"/>
                    <a:pt x="3285" y="272280"/>
                    <a:pt x="7402" y="281844"/>
                  </a:cubicBezTo>
                  <a:cubicBezTo>
                    <a:pt x="11348" y="291237"/>
                    <a:pt x="34037" y="288835"/>
                    <a:pt x="38197" y="3007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5" name="Google Shape;265;p28"/>
            <p:cNvSpPr/>
            <p:nvPr/>
          </p:nvSpPr>
          <p:spPr>
            <a:xfrm>
              <a:off x="6877186" y="3015539"/>
              <a:ext cx="55756" cy="81489"/>
            </a:xfrm>
            <a:custGeom>
              <a:rect b="b" l="l" r="r" t="t"/>
              <a:pathLst>
                <a:path extrusionOk="0" h="81489" w="55756">
                  <a:moveTo>
                    <a:pt x="47736" y="36550"/>
                  </a:moveTo>
                  <a:cubicBezTo>
                    <a:pt x="54040" y="30159"/>
                    <a:pt x="57729" y="5155"/>
                    <a:pt x="31566" y="6484"/>
                  </a:cubicBezTo>
                  <a:cubicBezTo>
                    <a:pt x="31309" y="8114"/>
                    <a:pt x="31224" y="9830"/>
                    <a:pt x="31224" y="11545"/>
                  </a:cubicBezTo>
                  <a:cubicBezTo>
                    <a:pt x="31224" y="23126"/>
                    <a:pt x="15225" y="47401"/>
                    <a:pt x="6433" y="69446"/>
                  </a:cubicBezTo>
                  <a:lnTo>
                    <a:pt x="22174" y="77166"/>
                  </a:lnTo>
                  <a:cubicBezTo>
                    <a:pt x="30323" y="60311"/>
                    <a:pt x="42718" y="41654"/>
                    <a:pt x="47736" y="3655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6" name="Google Shape;266;p28"/>
            <p:cNvSpPr/>
            <p:nvPr/>
          </p:nvSpPr>
          <p:spPr>
            <a:xfrm>
              <a:off x="6892926" y="2907166"/>
              <a:ext cx="240180" cy="223024"/>
            </a:xfrm>
            <a:custGeom>
              <a:rect b="b" l="l" r="r" t="t"/>
              <a:pathLst>
                <a:path extrusionOk="0" h="223024" w="240180">
                  <a:moveTo>
                    <a:pt x="31995" y="144923"/>
                  </a:moveTo>
                  <a:cubicBezTo>
                    <a:pt x="26977" y="149984"/>
                    <a:pt x="14625" y="168683"/>
                    <a:pt x="6433" y="185539"/>
                  </a:cubicBezTo>
                  <a:lnTo>
                    <a:pt x="8149" y="186397"/>
                  </a:lnTo>
                  <a:lnTo>
                    <a:pt x="10808" y="200121"/>
                  </a:lnTo>
                  <a:lnTo>
                    <a:pt x="41131" y="218435"/>
                  </a:lnTo>
                  <a:cubicBezTo>
                    <a:pt x="41131" y="218435"/>
                    <a:pt x="63562" y="200121"/>
                    <a:pt x="72783" y="198620"/>
                  </a:cubicBezTo>
                  <a:cubicBezTo>
                    <a:pt x="82004" y="197119"/>
                    <a:pt x="187469" y="131499"/>
                    <a:pt x="187469" y="131499"/>
                  </a:cubicBezTo>
                  <a:cubicBezTo>
                    <a:pt x="187469" y="131499"/>
                    <a:pt x="196690" y="114729"/>
                    <a:pt x="195403" y="108596"/>
                  </a:cubicBezTo>
                  <a:cubicBezTo>
                    <a:pt x="194074" y="102505"/>
                    <a:pt x="192744" y="85693"/>
                    <a:pt x="198020" y="78101"/>
                  </a:cubicBezTo>
                  <a:cubicBezTo>
                    <a:pt x="203295" y="70467"/>
                    <a:pt x="191414" y="58286"/>
                    <a:pt x="195403" y="46063"/>
                  </a:cubicBezTo>
                  <a:cubicBezTo>
                    <a:pt x="199349" y="33839"/>
                    <a:pt x="216505" y="27792"/>
                    <a:pt x="216505" y="27792"/>
                  </a:cubicBezTo>
                  <a:lnTo>
                    <a:pt x="236277" y="11023"/>
                  </a:lnTo>
                  <a:lnTo>
                    <a:pt x="223110" y="6433"/>
                  </a:lnTo>
                  <a:cubicBezTo>
                    <a:pt x="223110" y="6433"/>
                    <a:pt x="205997" y="14068"/>
                    <a:pt x="186182" y="12524"/>
                  </a:cubicBezTo>
                  <a:cubicBezTo>
                    <a:pt x="166410" y="10980"/>
                    <a:pt x="162464" y="27792"/>
                    <a:pt x="141363" y="27792"/>
                  </a:cubicBezTo>
                  <a:cubicBezTo>
                    <a:pt x="120261" y="27792"/>
                    <a:pt x="108381" y="33839"/>
                    <a:pt x="103106" y="26291"/>
                  </a:cubicBezTo>
                  <a:cubicBezTo>
                    <a:pt x="97830" y="18657"/>
                    <a:pt x="96501" y="23246"/>
                    <a:pt x="82004" y="30837"/>
                  </a:cubicBezTo>
                  <a:cubicBezTo>
                    <a:pt x="67508" y="38472"/>
                    <a:pt x="58286" y="36971"/>
                    <a:pt x="51681" y="30837"/>
                  </a:cubicBezTo>
                  <a:cubicBezTo>
                    <a:pt x="45076" y="24747"/>
                    <a:pt x="39801" y="32381"/>
                    <a:pt x="38472" y="39973"/>
                  </a:cubicBezTo>
                  <a:cubicBezTo>
                    <a:pt x="37228" y="47135"/>
                    <a:pt x="39157" y="63519"/>
                    <a:pt x="18700" y="66779"/>
                  </a:cubicBezTo>
                  <a:cubicBezTo>
                    <a:pt x="17284" y="73812"/>
                    <a:pt x="14882" y="81146"/>
                    <a:pt x="18399" y="86250"/>
                  </a:cubicBezTo>
                  <a:cubicBezTo>
                    <a:pt x="23632" y="93799"/>
                    <a:pt x="17370" y="102677"/>
                    <a:pt x="15826" y="114857"/>
                  </a:cubicBezTo>
                  <a:cubicBezTo>
                    <a:pt x="41988" y="113528"/>
                    <a:pt x="38257" y="138575"/>
                    <a:pt x="31995" y="1449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7" name="Google Shape;267;p28"/>
            <p:cNvSpPr/>
            <p:nvPr/>
          </p:nvSpPr>
          <p:spPr>
            <a:xfrm>
              <a:off x="9905107" y="2866721"/>
              <a:ext cx="128667" cy="184424"/>
            </a:xfrm>
            <a:custGeom>
              <a:rect b="b" l="l" r="r" t="t"/>
              <a:pathLst>
                <a:path extrusionOk="0" h="184424" w="128667">
                  <a:moveTo>
                    <a:pt x="113978" y="64462"/>
                  </a:moveTo>
                  <a:cubicBezTo>
                    <a:pt x="114020" y="63476"/>
                    <a:pt x="114020" y="62447"/>
                    <a:pt x="113935" y="61375"/>
                  </a:cubicBezTo>
                  <a:cubicBezTo>
                    <a:pt x="112605" y="60474"/>
                    <a:pt x="111233" y="59616"/>
                    <a:pt x="109989" y="58544"/>
                  </a:cubicBezTo>
                  <a:cubicBezTo>
                    <a:pt x="92790" y="44347"/>
                    <a:pt x="76965" y="26977"/>
                    <a:pt x="67957" y="6433"/>
                  </a:cubicBezTo>
                  <a:cubicBezTo>
                    <a:pt x="66070" y="6948"/>
                    <a:pt x="64055" y="7291"/>
                    <a:pt x="61782" y="7291"/>
                  </a:cubicBezTo>
                  <a:cubicBezTo>
                    <a:pt x="49901" y="7291"/>
                    <a:pt x="36734" y="8835"/>
                    <a:pt x="31459" y="14925"/>
                  </a:cubicBezTo>
                  <a:cubicBezTo>
                    <a:pt x="28456" y="18399"/>
                    <a:pt x="19492" y="24876"/>
                    <a:pt x="11773" y="32038"/>
                  </a:cubicBezTo>
                  <a:cubicBezTo>
                    <a:pt x="15547" y="39286"/>
                    <a:pt x="14818" y="51682"/>
                    <a:pt x="22152" y="52496"/>
                  </a:cubicBezTo>
                  <a:cubicBezTo>
                    <a:pt x="32531" y="53654"/>
                    <a:pt x="31544" y="71925"/>
                    <a:pt x="20179" y="69052"/>
                  </a:cubicBezTo>
                  <a:cubicBezTo>
                    <a:pt x="8856" y="66178"/>
                    <a:pt x="8813" y="86765"/>
                    <a:pt x="18678" y="104478"/>
                  </a:cubicBezTo>
                  <a:cubicBezTo>
                    <a:pt x="28585" y="122149"/>
                    <a:pt x="-64" y="142178"/>
                    <a:pt x="7826" y="151313"/>
                  </a:cubicBezTo>
                  <a:cubicBezTo>
                    <a:pt x="15718" y="160406"/>
                    <a:pt x="9328" y="171300"/>
                    <a:pt x="12759" y="177004"/>
                  </a:cubicBezTo>
                  <a:cubicBezTo>
                    <a:pt x="16233" y="182708"/>
                    <a:pt x="58178" y="174731"/>
                    <a:pt x="76449" y="153029"/>
                  </a:cubicBezTo>
                  <a:cubicBezTo>
                    <a:pt x="94720" y="131284"/>
                    <a:pt x="99653" y="134201"/>
                    <a:pt x="109046" y="137031"/>
                  </a:cubicBezTo>
                  <a:cubicBezTo>
                    <a:pt x="118438" y="139905"/>
                    <a:pt x="127831" y="129011"/>
                    <a:pt x="122856" y="120476"/>
                  </a:cubicBezTo>
                  <a:cubicBezTo>
                    <a:pt x="117966" y="111898"/>
                    <a:pt x="112520" y="90797"/>
                    <a:pt x="113978" y="6446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8" name="Google Shape;268;p28"/>
            <p:cNvSpPr/>
            <p:nvPr/>
          </p:nvSpPr>
          <p:spPr>
            <a:xfrm>
              <a:off x="8651264" y="3386602"/>
              <a:ext cx="150112" cy="227313"/>
            </a:xfrm>
            <a:custGeom>
              <a:rect b="b" l="l" r="r" t="t"/>
              <a:pathLst>
                <a:path extrusionOk="0" h="227313" w="150112">
                  <a:moveTo>
                    <a:pt x="146377" y="186464"/>
                  </a:moveTo>
                  <a:cubicBezTo>
                    <a:pt x="140501" y="148592"/>
                    <a:pt x="137198" y="111879"/>
                    <a:pt x="132867" y="111879"/>
                  </a:cubicBezTo>
                  <a:cubicBezTo>
                    <a:pt x="126862" y="111879"/>
                    <a:pt x="118885" y="144261"/>
                    <a:pt x="108892" y="141945"/>
                  </a:cubicBezTo>
                  <a:cubicBezTo>
                    <a:pt x="98855" y="139628"/>
                    <a:pt x="98855" y="100299"/>
                    <a:pt x="110864" y="100299"/>
                  </a:cubicBezTo>
                  <a:cubicBezTo>
                    <a:pt x="122874" y="100299"/>
                    <a:pt x="136855" y="70191"/>
                    <a:pt x="136855" y="60927"/>
                  </a:cubicBezTo>
                  <a:cubicBezTo>
                    <a:pt x="136855" y="51705"/>
                    <a:pt x="124889" y="51705"/>
                    <a:pt x="112880" y="51705"/>
                  </a:cubicBezTo>
                  <a:cubicBezTo>
                    <a:pt x="100871" y="51705"/>
                    <a:pt x="74837" y="54022"/>
                    <a:pt x="74837" y="54022"/>
                  </a:cubicBezTo>
                  <a:cubicBezTo>
                    <a:pt x="74837" y="54022"/>
                    <a:pt x="58797" y="47116"/>
                    <a:pt x="58797" y="35493"/>
                  </a:cubicBezTo>
                  <a:cubicBezTo>
                    <a:pt x="58797" y="23913"/>
                    <a:pt x="52792" y="14649"/>
                    <a:pt x="36794" y="14649"/>
                  </a:cubicBezTo>
                  <a:cubicBezTo>
                    <a:pt x="20840" y="14649"/>
                    <a:pt x="20840" y="-3836"/>
                    <a:pt x="8788" y="14649"/>
                  </a:cubicBezTo>
                  <a:cubicBezTo>
                    <a:pt x="-3221" y="33177"/>
                    <a:pt x="34822" y="33177"/>
                    <a:pt x="30790" y="47073"/>
                  </a:cubicBezTo>
                  <a:cubicBezTo>
                    <a:pt x="26759" y="60927"/>
                    <a:pt x="14749" y="51705"/>
                    <a:pt x="12777" y="63243"/>
                  </a:cubicBezTo>
                  <a:cubicBezTo>
                    <a:pt x="10761" y="74823"/>
                    <a:pt x="14792" y="104888"/>
                    <a:pt x="20797" y="121100"/>
                  </a:cubicBezTo>
                  <a:cubicBezTo>
                    <a:pt x="25386" y="133581"/>
                    <a:pt x="32291" y="165191"/>
                    <a:pt x="32548" y="191782"/>
                  </a:cubicBezTo>
                  <a:cubicBezTo>
                    <a:pt x="41856" y="189723"/>
                    <a:pt x="46230" y="184705"/>
                    <a:pt x="54851" y="184705"/>
                  </a:cubicBezTo>
                  <a:cubicBezTo>
                    <a:pt x="65702" y="184705"/>
                    <a:pt x="80499" y="183032"/>
                    <a:pt x="81485" y="169865"/>
                  </a:cubicBezTo>
                  <a:cubicBezTo>
                    <a:pt x="82472" y="156741"/>
                    <a:pt x="94824" y="147048"/>
                    <a:pt x="101729" y="150994"/>
                  </a:cubicBezTo>
                  <a:cubicBezTo>
                    <a:pt x="108677" y="155026"/>
                    <a:pt x="119013" y="186978"/>
                    <a:pt x="119528" y="203534"/>
                  </a:cubicBezTo>
                  <a:cubicBezTo>
                    <a:pt x="119699" y="208809"/>
                    <a:pt x="121673" y="215800"/>
                    <a:pt x="124718" y="223005"/>
                  </a:cubicBezTo>
                  <a:cubicBezTo>
                    <a:pt x="130250" y="216701"/>
                    <a:pt x="136684" y="211682"/>
                    <a:pt x="136684" y="211682"/>
                  </a:cubicBezTo>
                  <a:cubicBezTo>
                    <a:pt x="136684" y="211682"/>
                    <a:pt x="140844" y="194141"/>
                    <a:pt x="146377" y="18646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9" name="Google Shape;269;p28"/>
            <p:cNvSpPr/>
            <p:nvPr/>
          </p:nvSpPr>
          <p:spPr>
            <a:xfrm>
              <a:off x="8001529" y="2989428"/>
              <a:ext cx="939275" cy="1140855"/>
            </a:xfrm>
            <a:custGeom>
              <a:rect b="b" l="l" r="r" t="t"/>
              <a:pathLst>
                <a:path extrusionOk="0" h="1140855" w="939275">
                  <a:moveTo>
                    <a:pt x="926280" y="337496"/>
                  </a:moveTo>
                  <a:cubicBezTo>
                    <a:pt x="931556" y="334451"/>
                    <a:pt x="934215" y="319182"/>
                    <a:pt x="934215" y="319182"/>
                  </a:cubicBezTo>
                  <a:cubicBezTo>
                    <a:pt x="934215" y="319182"/>
                    <a:pt x="917059" y="316137"/>
                    <a:pt x="914443" y="306959"/>
                  </a:cubicBezTo>
                  <a:cubicBezTo>
                    <a:pt x="911783" y="297823"/>
                    <a:pt x="901233" y="288688"/>
                    <a:pt x="901233" y="281054"/>
                  </a:cubicBezTo>
                  <a:cubicBezTo>
                    <a:pt x="901233" y="273419"/>
                    <a:pt x="892012" y="276464"/>
                    <a:pt x="884120" y="284099"/>
                  </a:cubicBezTo>
                  <a:cubicBezTo>
                    <a:pt x="876229" y="291733"/>
                    <a:pt x="861689" y="274963"/>
                    <a:pt x="844576" y="285600"/>
                  </a:cubicBezTo>
                  <a:cubicBezTo>
                    <a:pt x="827463" y="296279"/>
                    <a:pt x="823475" y="308460"/>
                    <a:pt x="815583" y="306916"/>
                  </a:cubicBezTo>
                  <a:cubicBezTo>
                    <a:pt x="807648" y="305372"/>
                    <a:pt x="808978" y="314550"/>
                    <a:pt x="802416" y="322184"/>
                  </a:cubicBezTo>
                  <a:cubicBezTo>
                    <a:pt x="795811" y="329819"/>
                    <a:pt x="790535" y="338954"/>
                    <a:pt x="786589" y="338954"/>
                  </a:cubicBezTo>
                  <a:cubicBezTo>
                    <a:pt x="782644" y="338954"/>
                    <a:pt x="769434" y="346588"/>
                    <a:pt x="769434" y="346588"/>
                  </a:cubicBezTo>
                  <a:cubicBezTo>
                    <a:pt x="769434" y="346588"/>
                    <a:pt x="778698" y="369449"/>
                    <a:pt x="773380" y="380128"/>
                  </a:cubicBezTo>
                  <a:cubicBezTo>
                    <a:pt x="768104" y="390807"/>
                    <a:pt x="754895" y="380128"/>
                    <a:pt x="740441" y="384717"/>
                  </a:cubicBezTo>
                  <a:cubicBezTo>
                    <a:pt x="725902" y="389306"/>
                    <a:pt x="719296" y="378584"/>
                    <a:pt x="708746" y="381672"/>
                  </a:cubicBezTo>
                  <a:cubicBezTo>
                    <a:pt x="698238" y="384717"/>
                    <a:pt x="691633" y="374037"/>
                    <a:pt x="686357" y="375539"/>
                  </a:cubicBezTo>
                  <a:cubicBezTo>
                    <a:pt x="681082" y="377083"/>
                    <a:pt x="673147" y="361814"/>
                    <a:pt x="675807" y="349591"/>
                  </a:cubicBezTo>
                  <a:cubicBezTo>
                    <a:pt x="678466" y="337410"/>
                    <a:pt x="670531" y="320641"/>
                    <a:pt x="665256" y="329776"/>
                  </a:cubicBezTo>
                  <a:cubicBezTo>
                    <a:pt x="659981" y="338911"/>
                    <a:pt x="652089" y="334365"/>
                    <a:pt x="652089" y="348090"/>
                  </a:cubicBezTo>
                  <a:cubicBezTo>
                    <a:pt x="652089" y="361771"/>
                    <a:pt x="658694" y="378584"/>
                    <a:pt x="650759" y="387719"/>
                  </a:cubicBezTo>
                  <a:cubicBezTo>
                    <a:pt x="642825" y="396855"/>
                    <a:pt x="600622" y="401487"/>
                    <a:pt x="592730" y="393853"/>
                  </a:cubicBezTo>
                  <a:cubicBezTo>
                    <a:pt x="584796" y="386218"/>
                    <a:pt x="550527" y="381629"/>
                    <a:pt x="549240" y="373995"/>
                  </a:cubicBezTo>
                  <a:cubicBezTo>
                    <a:pt x="547911" y="366360"/>
                    <a:pt x="537360" y="352679"/>
                    <a:pt x="530755" y="352679"/>
                  </a:cubicBezTo>
                  <a:cubicBezTo>
                    <a:pt x="524193" y="352679"/>
                    <a:pt x="504378" y="363315"/>
                    <a:pt x="499146" y="358769"/>
                  </a:cubicBezTo>
                  <a:cubicBezTo>
                    <a:pt x="493870" y="354223"/>
                    <a:pt x="480660" y="341999"/>
                    <a:pt x="471439" y="340498"/>
                  </a:cubicBezTo>
                  <a:cubicBezTo>
                    <a:pt x="462218" y="338954"/>
                    <a:pt x="447722" y="331320"/>
                    <a:pt x="446392" y="325230"/>
                  </a:cubicBezTo>
                  <a:cubicBezTo>
                    <a:pt x="445062" y="319139"/>
                    <a:pt x="423961" y="316051"/>
                    <a:pt x="420015" y="309961"/>
                  </a:cubicBezTo>
                  <a:cubicBezTo>
                    <a:pt x="416069" y="303828"/>
                    <a:pt x="402859" y="302327"/>
                    <a:pt x="402859" y="294735"/>
                  </a:cubicBezTo>
                  <a:cubicBezTo>
                    <a:pt x="402859" y="287101"/>
                    <a:pt x="408134" y="274877"/>
                    <a:pt x="408134" y="265742"/>
                  </a:cubicBezTo>
                  <a:cubicBezTo>
                    <a:pt x="408134" y="256564"/>
                    <a:pt x="423961" y="247471"/>
                    <a:pt x="423961" y="241338"/>
                  </a:cubicBezTo>
                  <a:cubicBezTo>
                    <a:pt x="423961" y="235248"/>
                    <a:pt x="409464" y="224568"/>
                    <a:pt x="409464" y="224568"/>
                  </a:cubicBezTo>
                  <a:cubicBezTo>
                    <a:pt x="409464" y="224568"/>
                    <a:pt x="400200" y="204711"/>
                    <a:pt x="389692" y="204711"/>
                  </a:cubicBezTo>
                  <a:cubicBezTo>
                    <a:pt x="379141" y="204711"/>
                    <a:pt x="371207" y="183395"/>
                    <a:pt x="361985" y="181851"/>
                  </a:cubicBezTo>
                  <a:cubicBezTo>
                    <a:pt x="352765" y="180307"/>
                    <a:pt x="355381" y="158948"/>
                    <a:pt x="350105" y="151313"/>
                  </a:cubicBezTo>
                  <a:cubicBezTo>
                    <a:pt x="344830" y="143679"/>
                    <a:pt x="348776" y="125408"/>
                    <a:pt x="358040" y="134544"/>
                  </a:cubicBezTo>
                  <a:cubicBezTo>
                    <a:pt x="367261" y="143679"/>
                    <a:pt x="384417" y="134544"/>
                    <a:pt x="377812" y="120819"/>
                  </a:cubicBezTo>
                  <a:cubicBezTo>
                    <a:pt x="371207" y="107094"/>
                    <a:pt x="359369" y="94914"/>
                    <a:pt x="359369" y="87280"/>
                  </a:cubicBezTo>
                  <a:cubicBezTo>
                    <a:pt x="359369" y="79645"/>
                    <a:pt x="367304" y="56742"/>
                    <a:pt x="358040" y="50652"/>
                  </a:cubicBezTo>
                  <a:cubicBezTo>
                    <a:pt x="348819" y="44562"/>
                    <a:pt x="340884" y="35427"/>
                    <a:pt x="338268" y="24747"/>
                  </a:cubicBezTo>
                  <a:cubicBezTo>
                    <a:pt x="335609" y="14068"/>
                    <a:pt x="325058" y="6433"/>
                    <a:pt x="325058" y="6433"/>
                  </a:cubicBezTo>
                  <a:lnTo>
                    <a:pt x="311891" y="7977"/>
                  </a:lnTo>
                  <a:cubicBezTo>
                    <a:pt x="311891" y="7977"/>
                    <a:pt x="303999" y="32381"/>
                    <a:pt x="298681" y="35427"/>
                  </a:cubicBezTo>
                  <a:cubicBezTo>
                    <a:pt x="293405" y="38472"/>
                    <a:pt x="274920" y="43061"/>
                    <a:pt x="265699" y="50652"/>
                  </a:cubicBezTo>
                  <a:cubicBezTo>
                    <a:pt x="256478" y="58286"/>
                    <a:pt x="230101" y="39973"/>
                    <a:pt x="215605" y="39973"/>
                  </a:cubicBezTo>
                  <a:cubicBezTo>
                    <a:pt x="201065" y="39973"/>
                    <a:pt x="191844" y="56742"/>
                    <a:pt x="198449" y="61332"/>
                  </a:cubicBezTo>
                  <a:cubicBezTo>
                    <a:pt x="205054" y="65921"/>
                    <a:pt x="203724" y="97916"/>
                    <a:pt x="203724" y="97916"/>
                  </a:cubicBezTo>
                  <a:cubicBezTo>
                    <a:pt x="203724" y="97916"/>
                    <a:pt x="211659" y="137589"/>
                    <a:pt x="223496" y="134544"/>
                  </a:cubicBezTo>
                  <a:cubicBezTo>
                    <a:pt x="235377" y="131499"/>
                    <a:pt x="249873" y="148225"/>
                    <a:pt x="239322" y="151313"/>
                  </a:cubicBezTo>
                  <a:cubicBezTo>
                    <a:pt x="228771" y="154359"/>
                    <a:pt x="223496" y="168083"/>
                    <a:pt x="222209" y="180307"/>
                  </a:cubicBezTo>
                  <a:cubicBezTo>
                    <a:pt x="220880" y="192487"/>
                    <a:pt x="223539" y="207756"/>
                    <a:pt x="215605" y="209257"/>
                  </a:cubicBezTo>
                  <a:cubicBezTo>
                    <a:pt x="207670" y="210758"/>
                    <a:pt x="199778" y="213846"/>
                    <a:pt x="199778" y="230616"/>
                  </a:cubicBezTo>
                  <a:cubicBezTo>
                    <a:pt x="199778" y="247385"/>
                    <a:pt x="182665" y="242839"/>
                    <a:pt x="180006" y="248887"/>
                  </a:cubicBezTo>
                  <a:cubicBezTo>
                    <a:pt x="177347" y="255020"/>
                    <a:pt x="170785" y="285471"/>
                    <a:pt x="166797" y="290060"/>
                  </a:cubicBezTo>
                  <a:cubicBezTo>
                    <a:pt x="162851" y="294650"/>
                    <a:pt x="140420" y="296194"/>
                    <a:pt x="139090" y="309918"/>
                  </a:cubicBezTo>
                  <a:cubicBezTo>
                    <a:pt x="137760" y="323643"/>
                    <a:pt x="127252" y="340412"/>
                    <a:pt x="120648" y="338868"/>
                  </a:cubicBezTo>
                  <a:cubicBezTo>
                    <a:pt x="114043" y="337367"/>
                    <a:pt x="102162" y="331234"/>
                    <a:pt x="98216" y="340412"/>
                  </a:cubicBezTo>
                  <a:cubicBezTo>
                    <a:pt x="94271" y="349548"/>
                    <a:pt x="77158" y="332778"/>
                    <a:pt x="73169" y="337367"/>
                  </a:cubicBezTo>
                  <a:cubicBezTo>
                    <a:pt x="69223" y="341956"/>
                    <a:pt x="48079" y="361771"/>
                    <a:pt x="48079" y="373952"/>
                  </a:cubicBezTo>
                  <a:cubicBezTo>
                    <a:pt x="48079" y="386175"/>
                    <a:pt x="70510" y="386175"/>
                    <a:pt x="69180" y="401444"/>
                  </a:cubicBezTo>
                  <a:cubicBezTo>
                    <a:pt x="67851" y="416669"/>
                    <a:pt x="77115" y="433439"/>
                    <a:pt x="83720" y="441073"/>
                  </a:cubicBezTo>
                  <a:cubicBezTo>
                    <a:pt x="90282" y="448708"/>
                    <a:pt x="100833" y="467022"/>
                    <a:pt x="95557" y="476157"/>
                  </a:cubicBezTo>
                  <a:cubicBezTo>
                    <a:pt x="90282" y="485292"/>
                    <a:pt x="82390" y="486794"/>
                    <a:pt x="70510" y="483748"/>
                  </a:cubicBezTo>
                  <a:cubicBezTo>
                    <a:pt x="58629" y="480703"/>
                    <a:pt x="59959" y="489839"/>
                    <a:pt x="38857" y="485250"/>
                  </a:cubicBezTo>
                  <a:cubicBezTo>
                    <a:pt x="17756" y="480660"/>
                    <a:pt x="16426" y="498974"/>
                    <a:pt x="8535" y="509654"/>
                  </a:cubicBezTo>
                  <a:cubicBezTo>
                    <a:pt x="8063" y="510340"/>
                    <a:pt x="7291" y="511283"/>
                    <a:pt x="6433" y="512484"/>
                  </a:cubicBezTo>
                  <a:cubicBezTo>
                    <a:pt x="16383" y="521577"/>
                    <a:pt x="20587" y="537832"/>
                    <a:pt x="37142" y="545209"/>
                  </a:cubicBezTo>
                  <a:cubicBezTo>
                    <a:pt x="56399" y="553787"/>
                    <a:pt x="73684" y="530927"/>
                    <a:pt x="73684" y="547482"/>
                  </a:cubicBezTo>
                  <a:cubicBezTo>
                    <a:pt x="73684" y="564037"/>
                    <a:pt x="28264" y="560649"/>
                    <a:pt x="27278" y="565753"/>
                  </a:cubicBezTo>
                  <a:cubicBezTo>
                    <a:pt x="26291" y="570900"/>
                    <a:pt x="74155" y="637721"/>
                    <a:pt x="98388" y="632574"/>
                  </a:cubicBezTo>
                  <a:cubicBezTo>
                    <a:pt x="122577" y="627428"/>
                    <a:pt x="140334" y="597148"/>
                    <a:pt x="133429" y="592601"/>
                  </a:cubicBezTo>
                  <a:cubicBezTo>
                    <a:pt x="126523" y="588055"/>
                    <a:pt x="137374" y="569184"/>
                    <a:pt x="143807" y="572615"/>
                  </a:cubicBezTo>
                  <a:cubicBezTo>
                    <a:pt x="150198" y="576046"/>
                    <a:pt x="144794" y="605726"/>
                    <a:pt x="152214" y="612588"/>
                  </a:cubicBezTo>
                  <a:cubicBezTo>
                    <a:pt x="159634" y="619450"/>
                    <a:pt x="157146" y="631974"/>
                    <a:pt x="152214" y="648014"/>
                  </a:cubicBezTo>
                  <a:cubicBezTo>
                    <a:pt x="147282" y="664012"/>
                    <a:pt x="157146" y="695364"/>
                    <a:pt x="158605" y="713121"/>
                  </a:cubicBezTo>
                  <a:cubicBezTo>
                    <a:pt x="160063" y="730233"/>
                    <a:pt x="169756" y="754895"/>
                    <a:pt x="173530" y="780285"/>
                  </a:cubicBezTo>
                  <a:cubicBezTo>
                    <a:pt x="185367" y="785260"/>
                    <a:pt x="194546" y="796283"/>
                    <a:pt x="194589" y="813396"/>
                  </a:cubicBezTo>
                  <a:cubicBezTo>
                    <a:pt x="194675" y="829736"/>
                    <a:pt x="194760" y="846249"/>
                    <a:pt x="195532" y="862676"/>
                  </a:cubicBezTo>
                  <a:cubicBezTo>
                    <a:pt x="198663" y="871211"/>
                    <a:pt x="201880" y="879188"/>
                    <a:pt x="205054" y="886136"/>
                  </a:cubicBezTo>
                  <a:cubicBezTo>
                    <a:pt x="218392" y="915258"/>
                    <a:pt x="228728" y="972343"/>
                    <a:pt x="237606" y="986068"/>
                  </a:cubicBezTo>
                  <a:cubicBezTo>
                    <a:pt x="241981" y="992845"/>
                    <a:pt x="249744" y="1006440"/>
                    <a:pt x="256521" y="1021580"/>
                  </a:cubicBezTo>
                  <a:cubicBezTo>
                    <a:pt x="278180" y="1058079"/>
                    <a:pt x="292033" y="1099639"/>
                    <a:pt x="315579" y="1134465"/>
                  </a:cubicBezTo>
                  <a:cubicBezTo>
                    <a:pt x="322956" y="1130047"/>
                    <a:pt x="330334" y="1121041"/>
                    <a:pt x="332950" y="1111648"/>
                  </a:cubicBezTo>
                  <a:cubicBezTo>
                    <a:pt x="337410" y="1095650"/>
                    <a:pt x="362586" y="1089388"/>
                    <a:pt x="364044" y="1075707"/>
                  </a:cubicBezTo>
                  <a:cubicBezTo>
                    <a:pt x="365545" y="1061982"/>
                    <a:pt x="367947" y="1051131"/>
                    <a:pt x="376868" y="1049416"/>
                  </a:cubicBezTo>
                  <a:cubicBezTo>
                    <a:pt x="385746" y="1047700"/>
                    <a:pt x="385746" y="1036892"/>
                    <a:pt x="385746" y="1022009"/>
                  </a:cubicBezTo>
                  <a:cubicBezTo>
                    <a:pt x="385746" y="1007170"/>
                    <a:pt x="386733" y="986025"/>
                    <a:pt x="395611" y="972901"/>
                  </a:cubicBezTo>
                  <a:cubicBezTo>
                    <a:pt x="404489" y="959777"/>
                    <a:pt x="405990" y="924350"/>
                    <a:pt x="400543" y="910111"/>
                  </a:cubicBezTo>
                  <a:cubicBezTo>
                    <a:pt x="395096" y="895829"/>
                    <a:pt x="398055" y="875842"/>
                    <a:pt x="402988" y="861560"/>
                  </a:cubicBezTo>
                  <a:cubicBezTo>
                    <a:pt x="407920" y="847278"/>
                    <a:pt x="405947" y="830723"/>
                    <a:pt x="415340" y="829608"/>
                  </a:cubicBezTo>
                  <a:cubicBezTo>
                    <a:pt x="424690" y="828450"/>
                    <a:pt x="438543" y="818714"/>
                    <a:pt x="448407" y="803317"/>
                  </a:cubicBezTo>
                  <a:cubicBezTo>
                    <a:pt x="453125" y="795940"/>
                    <a:pt x="462475" y="787276"/>
                    <a:pt x="472168" y="779084"/>
                  </a:cubicBezTo>
                  <a:cubicBezTo>
                    <a:pt x="471697" y="771707"/>
                    <a:pt x="473155" y="764030"/>
                    <a:pt x="476328" y="756910"/>
                  </a:cubicBezTo>
                  <a:cubicBezTo>
                    <a:pt x="487437" y="732121"/>
                    <a:pt x="498888" y="707717"/>
                    <a:pt x="514586" y="685628"/>
                  </a:cubicBezTo>
                  <a:cubicBezTo>
                    <a:pt x="522049" y="675120"/>
                    <a:pt x="532814" y="668044"/>
                    <a:pt x="544437" y="667186"/>
                  </a:cubicBezTo>
                  <a:cubicBezTo>
                    <a:pt x="546409" y="649601"/>
                    <a:pt x="562322" y="631073"/>
                    <a:pt x="580635" y="633260"/>
                  </a:cubicBezTo>
                  <a:cubicBezTo>
                    <a:pt x="591787" y="634633"/>
                    <a:pt x="602466" y="634462"/>
                    <a:pt x="613060" y="633218"/>
                  </a:cubicBezTo>
                  <a:cubicBezTo>
                    <a:pt x="613660" y="627342"/>
                    <a:pt x="613102" y="621252"/>
                    <a:pt x="614303" y="613145"/>
                  </a:cubicBezTo>
                  <a:cubicBezTo>
                    <a:pt x="616791" y="596633"/>
                    <a:pt x="658222" y="589728"/>
                    <a:pt x="674048" y="589728"/>
                  </a:cubicBezTo>
                  <a:cubicBezTo>
                    <a:pt x="677265" y="589728"/>
                    <a:pt x="679924" y="589342"/>
                    <a:pt x="682369" y="588784"/>
                  </a:cubicBezTo>
                  <a:cubicBezTo>
                    <a:pt x="682111" y="562193"/>
                    <a:pt x="675206" y="530626"/>
                    <a:pt x="670617" y="518103"/>
                  </a:cubicBezTo>
                  <a:cubicBezTo>
                    <a:pt x="664613" y="501933"/>
                    <a:pt x="660581" y="471825"/>
                    <a:pt x="662597" y="460245"/>
                  </a:cubicBezTo>
                  <a:cubicBezTo>
                    <a:pt x="664570" y="448708"/>
                    <a:pt x="676579" y="457929"/>
                    <a:pt x="680610" y="444076"/>
                  </a:cubicBezTo>
                  <a:cubicBezTo>
                    <a:pt x="684599" y="430137"/>
                    <a:pt x="646599" y="430137"/>
                    <a:pt x="658608" y="411651"/>
                  </a:cubicBezTo>
                  <a:cubicBezTo>
                    <a:pt x="670617" y="393166"/>
                    <a:pt x="670617" y="411651"/>
                    <a:pt x="686615" y="411651"/>
                  </a:cubicBezTo>
                  <a:cubicBezTo>
                    <a:pt x="702655" y="411651"/>
                    <a:pt x="708617" y="420916"/>
                    <a:pt x="708617" y="432496"/>
                  </a:cubicBezTo>
                  <a:cubicBezTo>
                    <a:pt x="708617" y="444076"/>
                    <a:pt x="724658" y="451024"/>
                    <a:pt x="724658" y="451024"/>
                  </a:cubicBezTo>
                  <a:cubicBezTo>
                    <a:pt x="724658" y="451024"/>
                    <a:pt x="750649" y="448708"/>
                    <a:pt x="762700" y="448708"/>
                  </a:cubicBezTo>
                  <a:cubicBezTo>
                    <a:pt x="774710" y="448708"/>
                    <a:pt x="786675" y="448708"/>
                    <a:pt x="786675" y="457929"/>
                  </a:cubicBezTo>
                  <a:cubicBezTo>
                    <a:pt x="786675" y="467193"/>
                    <a:pt x="772693" y="497302"/>
                    <a:pt x="760685" y="497302"/>
                  </a:cubicBezTo>
                  <a:cubicBezTo>
                    <a:pt x="748675" y="497302"/>
                    <a:pt x="748675" y="536631"/>
                    <a:pt x="758711" y="538947"/>
                  </a:cubicBezTo>
                  <a:cubicBezTo>
                    <a:pt x="768705" y="541263"/>
                    <a:pt x="776682" y="508881"/>
                    <a:pt x="782687" y="508881"/>
                  </a:cubicBezTo>
                  <a:cubicBezTo>
                    <a:pt x="786976" y="508881"/>
                    <a:pt x="790278" y="545595"/>
                    <a:pt x="796197" y="583466"/>
                  </a:cubicBezTo>
                  <a:cubicBezTo>
                    <a:pt x="797741" y="581322"/>
                    <a:pt x="799371" y="579778"/>
                    <a:pt x="801086" y="579778"/>
                  </a:cubicBezTo>
                  <a:cubicBezTo>
                    <a:pt x="809021" y="579778"/>
                    <a:pt x="805032" y="547782"/>
                    <a:pt x="810350" y="538604"/>
                  </a:cubicBezTo>
                  <a:cubicBezTo>
                    <a:pt x="815626" y="529469"/>
                    <a:pt x="813009" y="500518"/>
                    <a:pt x="816955" y="500518"/>
                  </a:cubicBezTo>
                  <a:cubicBezTo>
                    <a:pt x="820901" y="500518"/>
                    <a:pt x="844662" y="509654"/>
                    <a:pt x="843332" y="502019"/>
                  </a:cubicBezTo>
                  <a:cubicBezTo>
                    <a:pt x="842003" y="494385"/>
                    <a:pt x="857829" y="468437"/>
                    <a:pt x="855170" y="454713"/>
                  </a:cubicBezTo>
                  <a:cubicBezTo>
                    <a:pt x="852511" y="440988"/>
                    <a:pt x="864391" y="424218"/>
                    <a:pt x="864391" y="407448"/>
                  </a:cubicBezTo>
                  <a:cubicBezTo>
                    <a:pt x="864391" y="390679"/>
                    <a:pt x="877558" y="386090"/>
                    <a:pt x="886822" y="376954"/>
                  </a:cubicBezTo>
                  <a:cubicBezTo>
                    <a:pt x="896043" y="367819"/>
                    <a:pt x="911869" y="355595"/>
                    <a:pt x="914529" y="363230"/>
                  </a:cubicBezTo>
                  <a:cubicBezTo>
                    <a:pt x="917187" y="370864"/>
                    <a:pt x="936917" y="376954"/>
                    <a:pt x="929025" y="363230"/>
                  </a:cubicBezTo>
                  <a:cubicBezTo>
                    <a:pt x="921005" y="349676"/>
                    <a:pt x="921005" y="340584"/>
                    <a:pt x="926280" y="33749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0" name="Google Shape;270;p28"/>
            <p:cNvSpPr/>
            <p:nvPr/>
          </p:nvSpPr>
          <p:spPr>
            <a:xfrm>
              <a:off x="8643839" y="2199296"/>
              <a:ext cx="1059365" cy="527538"/>
            </a:xfrm>
            <a:custGeom>
              <a:rect b="b" l="l" r="r" t="t"/>
              <a:pathLst>
                <a:path extrusionOk="0" h="527538" w="1059365">
                  <a:moveTo>
                    <a:pt x="1011973" y="223135"/>
                  </a:moveTo>
                  <a:cubicBezTo>
                    <a:pt x="1001208" y="208252"/>
                    <a:pt x="984009" y="215715"/>
                    <a:pt x="979720" y="228110"/>
                  </a:cubicBezTo>
                  <a:cubicBezTo>
                    <a:pt x="975388" y="240548"/>
                    <a:pt x="966810" y="223135"/>
                    <a:pt x="947467" y="223135"/>
                  </a:cubicBezTo>
                  <a:cubicBezTo>
                    <a:pt x="928081" y="223135"/>
                    <a:pt x="925937" y="235573"/>
                    <a:pt x="913027" y="220647"/>
                  </a:cubicBezTo>
                  <a:cubicBezTo>
                    <a:pt x="900160" y="205722"/>
                    <a:pt x="917316" y="200746"/>
                    <a:pt x="917316" y="200746"/>
                  </a:cubicBezTo>
                  <a:lnTo>
                    <a:pt x="919460" y="180846"/>
                  </a:lnTo>
                  <a:lnTo>
                    <a:pt x="946180" y="119085"/>
                  </a:lnTo>
                  <a:cubicBezTo>
                    <a:pt x="938546" y="115483"/>
                    <a:pt x="927395" y="114067"/>
                    <a:pt x="922034" y="116383"/>
                  </a:cubicBezTo>
                  <a:cubicBezTo>
                    <a:pt x="914142" y="119814"/>
                    <a:pt x="895357" y="117541"/>
                    <a:pt x="893384" y="109521"/>
                  </a:cubicBezTo>
                  <a:cubicBezTo>
                    <a:pt x="891411" y="101501"/>
                    <a:pt x="859802" y="100385"/>
                    <a:pt x="851910" y="107248"/>
                  </a:cubicBezTo>
                  <a:cubicBezTo>
                    <a:pt x="844019" y="114110"/>
                    <a:pt x="826262" y="119771"/>
                    <a:pt x="825276" y="127792"/>
                  </a:cubicBezTo>
                  <a:cubicBezTo>
                    <a:pt x="824246" y="135812"/>
                    <a:pt x="805547" y="133496"/>
                    <a:pt x="798599" y="139200"/>
                  </a:cubicBezTo>
                  <a:cubicBezTo>
                    <a:pt x="791693" y="144905"/>
                    <a:pt x="756096" y="147220"/>
                    <a:pt x="755152" y="151810"/>
                  </a:cubicBezTo>
                  <a:cubicBezTo>
                    <a:pt x="754165" y="156399"/>
                    <a:pt x="716637" y="157514"/>
                    <a:pt x="710719" y="151810"/>
                  </a:cubicBezTo>
                  <a:cubicBezTo>
                    <a:pt x="704799" y="146105"/>
                    <a:pt x="672204" y="151810"/>
                    <a:pt x="668216" y="142674"/>
                  </a:cubicBezTo>
                  <a:cubicBezTo>
                    <a:pt x="664269" y="133539"/>
                    <a:pt x="650416" y="128950"/>
                    <a:pt x="650416" y="120972"/>
                  </a:cubicBezTo>
                  <a:cubicBezTo>
                    <a:pt x="650416" y="112952"/>
                    <a:pt x="625712" y="112952"/>
                    <a:pt x="622753" y="106133"/>
                  </a:cubicBezTo>
                  <a:cubicBezTo>
                    <a:pt x="619793" y="99270"/>
                    <a:pt x="600021" y="95839"/>
                    <a:pt x="597105" y="98112"/>
                  </a:cubicBezTo>
                  <a:cubicBezTo>
                    <a:pt x="594103" y="100385"/>
                    <a:pt x="572401" y="91250"/>
                    <a:pt x="566481" y="90135"/>
                  </a:cubicBezTo>
                  <a:cubicBezTo>
                    <a:pt x="560563" y="88977"/>
                    <a:pt x="541820" y="94681"/>
                    <a:pt x="535859" y="94681"/>
                  </a:cubicBezTo>
                  <a:cubicBezTo>
                    <a:pt x="529941" y="94681"/>
                    <a:pt x="519046" y="107248"/>
                    <a:pt x="512184" y="108363"/>
                  </a:cubicBezTo>
                  <a:cubicBezTo>
                    <a:pt x="505279" y="109521"/>
                    <a:pt x="486493" y="94681"/>
                    <a:pt x="482548" y="98112"/>
                  </a:cubicBezTo>
                  <a:cubicBezTo>
                    <a:pt x="478601" y="101543"/>
                    <a:pt x="466722" y="86704"/>
                    <a:pt x="461789" y="79884"/>
                  </a:cubicBezTo>
                  <a:cubicBezTo>
                    <a:pt x="456814" y="73022"/>
                    <a:pt x="461789" y="53593"/>
                    <a:pt x="457843" y="46731"/>
                  </a:cubicBezTo>
                  <a:cubicBezTo>
                    <a:pt x="453940" y="39869"/>
                    <a:pt x="432196" y="39869"/>
                    <a:pt x="425247" y="35322"/>
                  </a:cubicBezTo>
                  <a:cubicBezTo>
                    <a:pt x="418342" y="30733"/>
                    <a:pt x="407448" y="23871"/>
                    <a:pt x="400543" y="23871"/>
                  </a:cubicBezTo>
                  <a:cubicBezTo>
                    <a:pt x="393638" y="23871"/>
                    <a:pt x="382787" y="21598"/>
                    <a:pt x="379828" y="18167"/>
                  </a:cubicBezTo>
                  <a:cubicBezTo>
                    <a:pt x="376868" y="14735"/>
                    <a:pt x="362071" y="9031"/>
                    <a:pt x="355167" y="6758"/>
                  </a:cubicBezTo>
                  <a:cubicBezTo>
                    <a:pt x="348218" y="4485"/>
                    <a:pt x="347232" y="14735"/>
                    <a:pt x="343286" y="19324"/>
                  </a:cubicBezTo>
                  <a:cubicBezTo>
                    <a:pt x="339340" y="23914"/>
                    <a:pt x="327459" y="25072"/>
                    <a:pt x="325486" y="33049"/>
                  </a:cubicBezTo>
                  <a:cubicBezTo>
                    <a:pt x="323471" y="41026"/>
                    <a:pt x="309661" y="43300"/>
                    <a:pt x="311633" y="52478"/>
                  </a:cubicBezTo>
                  <a:cubicBezTo>
                    <a:pt x="313649" y="61614"/>
                    <a:pt x="318582" y="79927"/>
                    <a:pt x="323471" y="84430"/>
                  </a:cubicBezTo>
                  <a:cubicBezTo>
                    <a:pt x="328446" y="89020"/>
                    <a:pt x="325486" y="102701"/>
                    <a:pt x="322527" y="107291"/>
                  </a:cubicBezTo>
                  <a:cubicBezTo>
                    <a:pt x="319568" y="111837"/>
                    <a:pt x="298809" y="115268"/>
                    <a:pt x="294864" y="123288"/>
                  </a:cubicBezTo>
                  <a:cubicBezTo>
                    <a:pt x="290917" y="131266"/>
                    <a:pt x="281054" y="122130"/>
                    <a:pt x="271189" y="115268"/>
                  </a:cubicBezTo>
                  <a:cubicBezTo>
                    <a:pt x="261324" y="108406"/>
                    <a:pt x="249444" y="112995"/>
                    <a:pt x="244512" y="117584"/>
                  </a:cubicBezTo>
                  <a:cubicBezTo>
                    <a:pt x="239579" y="122130"/>
                    <a:pt x="221823" y="106175"/>
                    <a:pt x="216849" y="105018"/>
                  </a:cubicBezTo>
                  <a:cubicBezTo>
                    <a:pt x="211916" y="103902"/>
                    <a:pt x="210929" y="82200"/>
                    <a:pt x="205997" y="83316"/>
                  </a:cubicBezTo>
                  <a:cubicBezTo>
                    <a:pt x="201065" y="84430"/>
                    <a:pt x="166496" y="76496"/>
                    <a:pt x="159591" y="74180"/>
                  </a:cubicBezTo>
                  <a:cubicBezTo>
                    <a:pt x="152643" y="71907"/>
                    <a:pt x="137846" y="73065"/>
                    <a:pt x="135873" y="78769"/>
                  </a:cubicBezTo>
                  <a:cubicBezTo>
                    <a:pt x="133857" y="84516"/>
                    <a:pt x="116101" y="83358"/>
                    <a:pt x="113142" y="90178"/>
                  </a:cubicBezTo>
                  <a:cubicBezTo>
                    <a:pt x="110182" y="97040"/>
                    <a:pt x="96372" y="100471"/>
                    <a:pt x="91440" y="107291"/>
                  </a:cubicBezTo>
                  <a:cubicBezTo>
                    <a:pt x="86464" y="114153"/>
                    <a:pt x="69695" y="114153"/>
                    <a:pt x="65749" y="124403"/>
                  </a:cubicBezTo>
                  <a:cubicBezTo>
                    <a:pt x="61846" y="134697"/>
                    <a:pt x="41088" y="139243"/>
                    <a:pt x="35169" y="140401"/>
                  </a:cubicBezTo>
                  <a:cubicBezTo>
                    <a:pt x="29250" y="141559"/>
                    <a:pt x="13424" y="144990"/>
                    <a:pt x="12437" y="150694"/>
                  </a:cubicBezTo>
                  <a:cubicBezTo>
                    <a:pt x="12009" y="153139"/>
                    <a:pt x="9521" y="153482"/>
                    <a:pt x="6433" y="153053"/>
                  </a:cubicBezTo>
                  <a:cubicBezTo>
                    <a:pt x="6819" y="154598"/>
                    <a:pt x="7248" y="155970"/>
                    <a:pt x="7506" y="157685"/>
                  </a:cubicBezTo>
                  <a:cubicBezTo>
                    <a:pt x="11623" y="183762"/>
                    <a:pt x="21187" y="182990"/>
                    <a:pt x="31438" y="193284"/>
                  </a:cubicBezTo>
                  <a:cubicBezTo>
                    <a:pt x="41688" y="203534"/>
                    <a:pt x="50566" y="211426"/>
                    <a:pt x="61503" y="212241"/>
                  </a:cubicBezTo>
                  <a:cubicBezTo>
                    <a:pt x="72440" y="213056"/>
                    <a:pt x="88867" y="228024"/>
                    <a:pt x="90196" y="239132"/>
                  </a:cubicBezTo>
                  <a:cubicBezTo>
                    <a:pt x="91569" y="250155"/>
                    <a:pt x="101819" y="262807"/>
                    <a:pt x="107995" y="268383"/>
                  </a:cubicBezTo>
                  <a:cubicBezTo>
                    <a:pt x="114128" y="273916"/>
                    <a:pt x="105936" y="292873"/>
                    <a:pt x="105936" y="307112"/>
                  </a:cubicBezTo>
                  <a:cubicBezTo>
                    <a:pt x="105936" y="321308"/>
                    <a:pt x="90882" y="324482"/>
                    <a:pt x="98388" y="338721"/>
                  </a:cubicBezTo>
                  <a:cubicBezTo>
                    <a:pt x="105936" y="352918"/>
                    <a:pt x="158519" y="360037"/>
                    <a:pt x="173573" y="360037"/>
                  </a:cubicBezTo>
                  <a:cubicBezTo>
                    <a:pt x="188627" y="360037"/>
                    <a:pt x="194074" y="376678"/>
                    <a:pt x="198620" y="377536"/>
                  </a:cubicBezTo>
                  <a:cubicBezTo>
                    <a:pt x="208098" y="379337"/>
                    <a:pt x="209342" y="392461"/>
                    <a:pt x="220150" y="394949"/>
                  </a:cubicBezTo>
                  <a:cubicBezTo>
                    <a:pt x="230915" y="397437"/>
                    <a:pt x="241638" y="404899"/>
                    <a:pt x="245970" y="427288"/>
                  </a:cubicBezTo>
                  <a:cubicBezTo>
                    <a:pt x="250258" y="449633"/>
                    <a:pt x="263168" y="457139"/>
                    <a:pt x="265313" y="467089"/>
                  </a:cubicBezTo>
                  <a:cubicBezTo>
                    <a:pt x="267457" y="477039"/>
                    <a:pt x="291175" y="469577"/>
                    <a:pt x="308331" y="472064"/>
                  </a:cubicBezTo>
                  <a:cubicBezTo>
                    <a:pt x="325529" y="474552"/>
                    <a:pt x="375024" y="472064"/>
                    <a:pt x="387934" y="474552"/>
                  </a:cubicBezTo>
                  <a:cubicBezTo>
                    <a:pt x="400843" y="477039"/>
                    <a:pt x="430952" y="474552"/>
                    <a:pt x="448150" y="489477"/>
                  </a:cubicBezTo>
                  <a:cubicBezTo>
                    <a:pt x="465349" y="504403"/>
                    <a:pt x="473970" y="491965"/>
                    <a:pt x="484735" y="499427"/>
                  </a:cubicBezTo>
                  <a:cubicBezTo>
                    <a:pt x="495500" y="506847"/>
                    <a:pt x="504078" y="511865"/>
                    <a:pt x="519132" y="509378"/>
                  </a:cubicBezTo>
                  <a:cubicBezTo>
                    <a:pt x="534187" y="506890"/>
                    <a:pt x="534187" y="521816"/>
                    <a:pt x="544952" y="524346"/>
                  </a:cubicBezTo>
                  <a:cubicBezTo>
                    <a:pt x="555717" y="526834"/>
                    <a:pt x="575102" y="504446"/>
                    <a:pt x="603066" y="489520"/>
                  </a:cubicBezTo>
                  <a:cubicBezTo>
                    <a:pt x="631030" y="474595"/>
                    <a:pt x="663283" y="484545"/>
                    <a:pt x="678337" y="487033"/>
                  </a:cubicBezTo>
                  <a:cubicBezTo>
                    <a:pt x="693391" y="489520"/>
                    <a:pt x="721355" y="479570"/>
                    <a:pt x="738554" y="457139"/>
                  </a:cubicBezTo>
                  <a:cubicBezTo>
                    <a:pt x="755795" y="434751"/>
                    <a:pt x="777283" y="439726"/>
                    <a:pt x="779427" y="419825"/>
                  </a:cubicBezTo>
                  <a:cubicBezTo>
                    <a:pt x="781572" y="399924"/>
                    <a:pt x="762229" y="392461"/>
                    <a:pt x="770807" y="375048"/>
                  </a:cubicBezTo>
                  <a:cubicBezTo>
                    <a:pt x="779427" y="357635"/>
                    <a:pt x="794481" y="360123"/>
                    <a:pt x="803102" y="365098"/>
                  </a:cubicBezTo>
                  <a:cubicBezTo>
                    <a:pt x="811680" y="370073"/>
                    <a:pt x="835355" y="377536"/>
                    <a:pt x="856886" y="360123"/>
                  </a:cubicBezTo>
                  <a:cubicBezTo>
                    <a:pt x="878373" y="342710"/>
                    <a:pt x="886994" y="345198"/>
                    <a:pt x="906379" y="342710"/>
                  </a:cubicBezTo>
                  <a:cubicBezTo>
                    <a:pt x="925765" y="340222"/>
                    <a:pt x="923578" y="325297"/>
                    <a:pt x="936487" y="310372"/>
                  </a:cubicBezTo>
                  <a:cubicBezTo>
                    <a:pt x="949397" y="295446"/>
                    <a:pt x="964451" y="290428"/>
                    <a:pt x="977404" y="290428"/>
                  </a:cubicBezTo>
                  <a:cubicBezTo>
                    <a:pt x="990314" y="290428"/>
                    <a:pt x="1007512" y="275503"/>
                    <a:pt x="1020422" y="280478"/>
                  </a:cubicBezTo>
                  <a:cubicBezTo>
                    <a:pt x="1033332" y="285453"/>
                    <a:pt x="1052675" y="287940"/>
                    <a:pt x="1054862" y="275503"/>
                  </a:cubicBezTo>
                  <a:cubicBezTo>
                    <a:pt x="1057136" y="262979"/>
                    <a:pt x="1022738" y="238060"/>
                    <a:pt x="1011973" y="22313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1" name="Google Shape;271;p28"/>
            <p:cNvSpPr/>
            <p:nvPr/>
          </p:nvSpPr>
          <p:spPr>
            <a:xfrm>
              <a:off x="6874098" y="3112317"/>
              <a:ext cx="30022" cy="64333"/>
            </a:xfrm>
            <a:custGeom>
              <a:rect b="b" l="l" r="r" t="t"/>
              <a:pathLst>
                <a:path extrusionOk="0" h="64333" w="30022">
                  <a:moveTo>
                    <a:pt x="13467" y="6937"/>
                  </a:moveTo>
                  <a:cubicBezTo>
                    <a:pt x="8406" y="9295"/>
                    <a:pt x="6433" y="31383"/>
                    <a:pt x="6433" y="34857"/>
                  </a:cubicBezTo>
                  <a:cubicBezTo>
                    <a:pt x="6433" y="37345"/>
                    <a:pt x="9564" y="48539"/>
                    <a:pt x="18786" y="59390"/>
                  </a:cubicBezTo>
                  <a:cubicBezTo>
                    <a:pt x="20672" y="42449"/>
                    <a:pt x="21144" y="20232"/>
                    <a:pt x="22431" y="14185"/>
                  </a:cubicBezTo>
                  <a:cubicBezTo>
                    <a:pt x="22774" y="12641"/>
                    <a:pt x="23160" y="9939"/>
                    <a:pt x="23589" y="6679"/>
                  </a:cubicBezTo>
                  <a:cubicBezTo>
                    <a:pt x="18614" y="6336"/>
                    <a:pt x="14882" y="6293"/>
                    <a:pt x="13467" y="69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2" name="Google Shape;272;p28"/>
            <p:cNvSpPr/>
            <p:nvPr/>
          </p:nvSpPr>
          <p:spPr>
            <a:xfrm>
              <a:off x="6845448" y="3078551"/>
              <a:ext cx="60045" cy="171557"/>
            </a:xfrm>
            <a:custGeom>
              <a:rect b="b" l="l" r="r" t="t"/>
              <a:pathLst>
                <a:path extrusionOk="0" h="171557" w="60045">
                  <a:moveTo>
                    <a:pt x="29036" y="165724"/>
                  </a:moveTo>
                  <a:cubicBezTo>
                    <a:pt x="30151" y="166453"/>
                    <a:pt x="31266" y="167183"/>
                    <a:pt x="32467" y="167912"/>
                  </a:cubicBezTo>
                  <a:cubicBezTo>
                    <a:pt x="35255" y="144709"/>
                    <a:pt x="39587" y="117431"/>
                    <a:pt x="43190" y="111898"/>
                  </a:cubicBezTo>
                  <a:cubicBezTo>
                    <a:pt x="45163" y="108853"/>
                    <a:pt x="46492" y="101648"/>
                    <a:pt x="47436" y="93156"/>
                  </a:cubicBezTo>
                  <a:cubicBezTo>
                    <a:pt x="38215" y="82305"/>
                    <a:pt x="35084" y="71111"/>
                    <a:pt x="35084" y="68623"/>
                  </a:cubicBezTo>
                  <a:cubicBezTo>
                    <a:pt x="35084" y="65149"/>
                    <a:pt x="37056" y="43018"/>
                    <a:pt x="42118" y="40702"/>
                  </a:cubicBezTo>
                  <a:cubicBezTo>
                    <a:pt x="43533" y="40059"/>
                    <a:pt x="47264" y="40102"/>
                    <a:pt x="52239" y="40402"/>
                  </a:cubicBezTo>
                  <a:cubicBezTo>
                    <a:pt x="53140" y="33497"/>
                    <a:pt x="54169" y="23675"/>
                    <a:pt x="54984" y="14754"/>
                  </a:cubicBezTo>
                  <a:lnTo>
                    <a:pt x="38129" y="6433"/>
                  </a:lnTo>
                  <a:cubicBezTo>
                    <a:pt x="35598" y="12738"/>
                    <a:pt x="33582" y="18957"/>
                    <a:pt x="32810" y="24533"/>
                  </a:cubicBezTo>
                  <a:cubicBezTo>
                    <a:pt x="29980" y="45163"/>
                    <a:pt x="14197" y="79174"/>
                    <a:pt x="6433" y="93242"/>
                  </a:cubicBezTo>
                  <a:lnTo>
                    <a:pt x="30408" y="161264"/>
                  </a:lnTo>
                  <a:lnTo>
                    <a:pt x="29036" y="165724"/>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3" name="Google Shape;273;p28"/>
            <p:cNvSpPr/>
            <p:nvPr/>
          </p:nvSpPr>
          <p:spPr>
            <a:xfrm>
              <a:off x="6871524" y="3076021"/>
              <a:ext cx="150112" cy="188712"/>
            </a:xfrm>
            <a:custGeom>
              <a:rect b="b" l="l" r="r" t="t"/>
              <a:pathLst>
                <a:path extrusionOk="0" h="188712" w="150112">
                  <a:moveTo>
                    <a:pt x="136903" y="6433"/>
                  </a:moveTo>
                  <a:cubicBezTo>
                    <a:pt x="115973" y="18828"/>
                    <a:pt x="97745" y="29165"/>
                    <a:pt x="94185" y="29765"/>
                  </a:cubicBezTo>
                  <a:cubicBezTo>
                    <a:pt x="84921" y="31266"/>
                    <a:pt x="62533" y="49580"/>
                    <a:pt x="62533" y="49580"/>
                  </a:cubicBezTo>
                  <a:lnTo>
                    <a:pt x="32210" y="31266"/>
                  </a:lnTo>
                  <a:lnTo>
                    <a:pt x="29551" y="17542"/>
                  </a:lnTo>
                  <a:lnTo>
                    <a:pt x="28950" y="17241"/>
                  </a:lnTo>
                  <a:cubicBezTo>
                    <a:pt x="27707" y="30408"/>
                    <a:pt x="26077" y="45591"/>
                    <a:pt x="25048" y="50438"/>
                  </a:cubicBezTo>
                  <a:cubicBezTo>
                    <a:pt x="23074" y="59616"/>
                    <a:pt x="23074" y="105293"/>
                    <a:pt x="17156" y="114429"/>
                  </a:cubicBezTo>
                  <a:cubicBezTo>
                    <a:pt x="13553" y="119961"/>
                    <a:pt x="9264" y="147239"/>
                    <a:pt x="6433" y="170442"/>
                  </a:cubicBezTo>
                  <a:cubicBezTo>
                    <a:pt x="17370" y="177304"/>
                    <a:pt x="30065" y="184510"/>
                    <a:pt x="36156" y="185325"/>
                  </a:cubicBezTo>
                  <a:cubicBezTo>
                    <a:pt x="48036" y="186826"/>
                    <a:pt x="62533" y="171600"/>
                    <a:pt x="62533" y="162465"/>
                  </a:cubicBezTo>
                  <a:cubicBezTo>
                    <a:pt x="62533" y="153329"/>
                    <a:pt x="73084" y="151785"/>
                    <a:pt x="83634" y="151785"/>
                  </a:cubicBezTo>
                  <a:cubicBezTo>
                    <a:pt x="94185" y="151785"/>
                    <a:pt x="95515" y="138061"/>
                    <a:pt x="103407" y="133472"/>
                  </a:cubicBezTo>
                  <a:cubicBezTo>
                    <a:pt x="111341" y="128882"/>
                    <a:pt x="86293" y="102977"/>
                    <a:pt x="78359" y="99932"/>
                  </a:cubicBezTo>
                  <a:cubicBezTo>
                    <a:pt x="70424" y="96887"/>
                    <a:pt x="84964" y="77072"/>
                    <a:pt x="111341" y="75528"/>
                  </a:cubicBezTo>
                  <a:cubicBezTo>
                    <a:pt x="137718" y="73984"/>
                    <a:pt x="131113" y="63347"/>
                    <a:pt x="145610" y="63347"/>
                  </a:cubicBezTo>
                  <a:cubicBezTo>
                    <a:pt x="146296" y="63347"/>
                    <a:pt x="146811" y="63347"/>
                    <a:pt x="147453" y="63347"/>
                  </a:cubicBezTo>
                  <a:cubicBezTo>
                    <a:pt x="144923" y="50009"/>
                    <a:pt x="141706" y="33882"/>
                    <a:pt x="139648" y="25390"/>
                  </a:cubicBezTo>
                  <a:cubicBezTo>
                    <a:pt x="138318" y="20329"/>
                    <a:pt x="137460" y="13510"/>
                    <a:pt x="136903"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4" name="Google Shape;274;p28"/>
            <p:cNvSpPr/>
            <p:nvPr/>
          </p:nvSpPr>
          <p:spPr>
            <a:xfrm>
              <a:off x="8039107" y="2637592"/>
              <a:ext cx="373136" cy="188712"/>
            </a:xfrm>
            <a:custGeom>
              <a:rect b="b" l="l" r="r" t="t"/>
              <a:pathLst>
                <a:path extrusionOk="0" h="188712" w="373136">
                  <a:moveTo>
                    <a:pt x="342721" y="38958"/>
                  </a:moveTo>
                  <a:cubicBezTo>
                    <a:pt x="329898" y="21846"/>
                    <a:pt x="325952" y="33211"/>
                    <a:pt x="311155" y="28708"/>
                  </a:cubicBezTo>
                  <a:cubicBezTo>
                    <a:pt x="296315" y="24119"/>
                    <a:pt x="237085" y="17256"/>
                    <a:pt x="225205" y="22961"/>
                  </a:cubicBezTo>
                  <a:cubicBezTo>
                    <a:pt x="213368" y="28708"/>
                    <a:pt x="188663" y="12667"/>
                    <a:pt x="180771" y="8121"/>
                  </a:cubicBezTo>
                  <a:cubicBezTo>
                    <a:pt x="172837" y="3532"/>
                    <a:pt x="147189" y="8121"/>
                    <a:pt x="146203" y="24119"/>
                  </a:cubicBezTo>
                  <a:cubicBezTo>
                    <a:pt x="145216" y="40117"/>
                    <a:pt x="134365" y="40074"/>
                    <a:pt x="116566" y="29780"/>
                  </a:cubicBezTo>
                  <a:cubicBezTo>
                    <a:pt x="98810" y="19530"/>
                    <a:pt x="72133" y="19530"/>
                    <a:pt x="71147" y="30938"/>
                  </a:cubicBezTo>
                  <a:cubicBezTo>
                    <a:pt x="70160" y="42347"/>
                    <a:pt x="57293" y="53755"/>
                    <a:pt x="50388" y="57186"/>
                  </a:cubicBezTo>
                  <a:cubicBezTo>
                    <a:pt x="47772" y="58516"/>
                    <a:pt x="43998" y="67780"/>
                    <a:pt x="40309" y="78717"/>
                  </a:cubicBezTo>
                  <a:cubicBezTo>
                    <a:pt x="45756" y="81119"/>
                    <a:pt x="49101" y="86523"/>
                    <a:pt x="52704" y="91541"/>
                  </a:cubicBezTo>
                  <a:cubicBezTo>
                    <a:pt x="59309" y="100676"/>
                    <a:pt x="76422" y="99175"/>
                    <a:pt x="79081" y="90039"/>
                  </a:cubicBezTo>
                  <a:cubicBezTo>
                    <a:pt x="81740" y="80904"/>
                    <a:pt x="109404" y="99175"/>
                    <a:pt x="125230" y="114401"/>
                  </a:cubicBezTo>
                  <a:cubicBezTo>
                    <a:pt x="141056" y="129669"/>
                    <a:pt x="117296" y="118990"/>
                    <a:pt x="110690" y="134259"/>
                  </a:cubicBezTo>
                  <a:cubicBezTo>
                    <a:pt x="104085" y="149484"/>
                    <a:pt x="84356" y="134259"/>
                    <a:pt x="79038" y="140349"/>
                  </a:cubicBezTo>
                  <a:cubicBezTo>
                    <a:pt x="73763" y="146439"/>
                    <a:pt x="39494" y="149484"/>
                    <a:pt x="30230" y="147983"/>
                  </a:cubicBezTo>
                  <a:cubicBezTo>
                    <a:pt x="21009" y="146439"/>
                    <a:pt x="5183" y="163209"/>
                    <a:pt x="6512" y="170843"/>
                  </a:cubicBezTo>
                  <a:cubicBezTo>
                    <a:pt x="7842" y="178477"/>
                    <a:pt x="42153" y="166254"/>
                    <a:pt x="53991" y="175432"/>
                  </a:cubicBezTo>
                  <a:cubicBezTo>
                    <a:pt x="65828" y="184611"/>
                    <a:pt x="77709" y="166297"/>
                    <a:pt x="84313" y="176933"/>
                  </a:cubicBezTo>
                  <a:cubicBezTo>
                    <a:pt x="90876" y="187656"/>
                    <a:pt x="105415" y="179978"/>
                    <a:pt x="111977" y="183066"/>
                  </a:cubicBezTo>
                  <a:cubicBezTo>
                    <a:pt x="118539" y="186112"/>
                    <a:pt x="155124" y="180064"/>
                    <a:pt x="155467" y="180021"/>
                  </a:cubicBezTo>
                  <a:cubicBezTo>
                    <a:pt x="159498" y="174531"/>
                    <a:pt x="160957" y="167240"/>
                    <a:pt x="160957" y="160893"/>
                  </a:cubicBezTo>
                  <a:cubicBezTo>
                    <a:pt x="160957" y="150599"/>
                    <a:pt x="168334" y="153173"/>
                    <a:pt x="175797" y="150599"/>
                  </a:cubicBezTo>
                  <a:cubicBezTo>
                    <a:pt x="183173" y="148026"/>
                    <a:pt x="188363" y="136875"/>
                    <a:pt x="194325" y="136875"/>
                  </a:cubicBezTo>
                  <a:cubicBezTo>
                    <a:pt x="200243" y="136875"/>
                    <a:pt x="208392" y="126581"/>
                    <a:pt x="214311" y="129197"/>
                  </a:cubicBezTo>
                  <a:cubicBezTo>
                    <a:pt x="220230" y="131771"/>
                    <a:pt x="227650" y="143737"/>
                    <a:pt x="235069" y="136875"/>
                  </a:cubicBezTo>
                  <a:cubicBezTo>
                    <a:pt x="242489" y="130012"/>
                    <a:pt x="244719" y="136017"/>
                    <a:pt x="255056" y="121434"/>
                  </a:cubicBezTo>
                  <a:cubicBezTo>
                    <a:pt x="265435" y="106852"/>
                    <a:pt x="272083" y="109426"/>
                    <a:pt x="285421" y="111184"/>
                  </a:cubicBezTo>
                  <a:cubicBezTo>
                    <a:pt x="300947" y="113200"/>
                    <a:pt x="307638" y="104322"/>
                    <a:pt x="312056" y="94071"/>
                  </a:cubicBezTo>
                  <a:cubicBezTo>
                    <a:pt x="316516" y="83778"/>
                    <a:pt x="329855" y="83778"/>
                    <a:pt x="338004" y="76958"/>
                  </a:cubicBezTo>
                  <a:cubicBezTo>
                    <a:pt x="346153" y="70096"/>
                    <a:pt x="362451" y="62419"/>
                    <a:pt x="367640" y="59845"/>
                  </a:cubicBezTo>
                  <a:cubicBezTo>
                    <a:pt x="370128" y="58602"/>
                    <a:pt x="370685" y="55557"/>
                    <a:pt x="370685" y="51525"/>
                  </a:cubicBezTo>
                  <a:cubicBezTo>
                    <a:pt x="358719" y="40417"/>
                    <a:pt x="353487" y="53326"/>
                    <a:pt x="342721" y="389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5" name="Google Shape;275;p28"/>
            <p:cNvSpPr/>
            <p:nvPr/>
          </p:nvSpPr>
          <p:spPr>
            <a:xfrm>
              <a:off x="7037549" y="2614482"/>
              <a:ext cx="240180" cy="128667"/>
            </a:xfrm>
            <a:custGeom>
              <a:rect b="b" l="l" r="r" t="t"/>
              <a:pathLst>
                <a:path extrusionOk="0" h="128667" w="240180">
                  <a:moveTo>
                    <a:pt x="98002" y="98610"/>
                  </a:moveTo>
                  <a:cubicBezTo>
                    <a:pt x="108853" y="92948"/>
                    <a:pt x="112799" y="106630"/>
                    <a:pt x="121677" y="120312"/>
                  </a:cubicBezTo>
                  <a:cubicBezTo>
                    <a:pt x="122277" y="121255"/>
                    <a:pt x="122663" y="122027"/>
                    <a:pt x="123135" y="122885"/>
                  </a:cubicBezTo>
                  <a:cubicBezTo>
                    <a:pt x="135315" y="120698"/>
                    <a:pt x="144580" y="116666"/>
                    <a:pt x="156975" y="114951"/>
                  </a:cubicBezTo>
                  <a:cubicBezTo>
                    <a:pt x="165896" y="113750"/>
                    <a:pt x="177476" y="115980"/>
                    <a:pt x="186611" y="118468"/>
                  </a:cubicBezTo>
                  <a:cubicBezTo>
                    <a:pt x="184982" y="115208"/>
                    <a:pt x="183952" y="112206"/>
                    <a:pt x="184896" y="110061"/>
                  </a:cubicBezTo>
                  <a:cubicBezTo>
                    <a:pt x="187855" y="103199"/>
                    <a:pt x="202652" y="112335"/>
                    <a:pt x="207627" y="118039"/>
                  </a:cubicBezTo>
                  <a:cubicBezTo>
                    <a:pt x="212559" y="123743"/>
                    <a:pt x="228343" y="126059"/>
                    <a:pt x="233275" y="120312"/>
                  </a:cubicBezTo>
                  <a:cubicBezTo>
                    <a:pt x="238207" y="114608"/>
                    <a:pt x="225383" y="108860"/>
                    <a:pt x="222424" y="103199"/>
                  </a:cubicBezTo>
                  <a:cubicBezTo>
                    <a:pt x="220923" y="100368"/>
                    <a:pt x="224825" y="94449"/>
                    <a:pt x="229114" y="89131"/>
                  </a:cubicBezTo>
                  <a:cubicBezTo>
                    <a:pt x="220536" y="83599"/>
                    <a:pt x="211659" y="75750"/>
                    <a:pt x="208571" y="76908"/>
                  </a:cubicBezTo>
                  <a:cubicBezTo>
                    <a:pt x="204110" y="78623"/>
                    <a:pt x="204110" y="52933"/>
                    <a:pt x="198191" y="52933"/>
                  </a:cubicBezTo>
                  <a:cubicBezTo>
                    <a:pt x="192273" y="52933"/>
                    <a:pt x="192273" y="47786"/>
                    <a:pt x="186354" y="47786"/>
                  </a:cubicBezTo>
                  <a:cubicBezTo>
                    <a:pt x="180435" y="47786"/>
                    <a:pt x="158219" y="47786"/>
                    <a:pt x="152300" y="52933"/>
                  </a:cubicBezTo>
                  <a:cubicBezTo>
                    <a:pt x="146381" y="58079"/>
                    <a:pt x="138961" y="40924"/>
                    <a:pt x="131584" y="40924"/>
                  </a:cubicBezTo>
                  <a:cubicBezTo>
                    <a:pt x="124164" y="40924"/>
                    <a:pt x="115286" y="32346"/>
                    <a:pt x="110826" y="25526"/>
                  </a:cubicBezTo>
                  <a:cubicBezTo>
                    <a:pt x="106365" y="18707"/>
                    <a:pt x="69352" y="28958"/>
                    <a:pt x="58973" y="20380"/>
                  </a:cubicBezTo>
                  <a:cubicBezTo>
                    <a:pt x="48593" y="11845"/>
                    <a:pt x="29336" y="4982"/>
                    <a:pt x="18957" y="6698"/>
                  </a:cubicBezTo>
                  <a:cubicBezTo>
                    <a:pt x="16298" y="7127"/>
                    <a:pt x="11709" y="9786"/>
                    <a:pt x="6433" y="13432"/>
                  </a:cubicBezTo>
                  <a:cubicBezTo>
                    <a:pt x="25905" y="26513"/>
                    <a:pt x="54169" y="23082"/>
                    <a:pt x="57986" y="46671"/>
                  </a:cubicBezTo>
                  <a:cubicBezTo>
                    <a:pt x="62447" y="74077"/>
                    <a:pt x="75785" y="63183"/>
                    <a:pt x="70810" y="86601"/>
                  </a:cubicBezTo>
                  <a:cubicBezTo>
                    <a:pt x="69824" y="91233"/>
                    <a:pt x="67036" y="95693"/>
                    <a:pt x="63090" y="99811"/>
                  </a:cubicBezTo>
                  <a:cubicBezTo>
                    <a:pt x="78487" y="101183"/>
                    <a:pt x="92941" y="101226"/>
                    <a:pt x="98002" y="9861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6" name="Google Shape;276;p28"/>
            <p:cNvSpPr/>
            <p:nvPr/>
          </p:nvSpPr>
          <p:spPr>
            <a:xfrm>
              <a:off x="6579362" y="2685428"/>
              <a:ext cx="634761" cy="291647"/>
            </a:xfrm>
            <a:custGeom>
              <a:rect b="b" l="l" r="r" t="t"/>
              <a:pathLst>
                <a:path extrusionOk="0" h="291647" w="634761">
                  <a:moveTo>
                    <a:pt x="613146" y="202266"/>
                  </a:moveTo>
                  <a:cubicBezTo>
                    <a:pt x="607871" y="200765"/>
                    <a:pt x="615805" y="167225"/>
                    <a:pt x="613146" y="161092"/>
                  </a:cubicBezTo>
                  <a:cubicBezTo>
                    <a:pt x="610487" y="155002"/>
                    <a:pt x="603882" y="129097"/>
                    <a:pt x="611816" y="129097"/>
                  </a:cubicBezTo>
                  <a:cubicBezTo>
                    <a:pt x="619022" y="129097"/>
                    <a:pt x="611087" y="110354"/>
                    <a:pt x="620566" y="109239"/>
                  </a:cubicBezTo>
                  <a:cubicBezTo>
                    <a:pt x="618550" y="102720"/>
                    <a:pt x="616363" y="96801"/>
                    <a:pt x="614432" y="95043"/>
                  </a:cubicBezTo>
                  <a:cubicBezTo>
                    <a:pt x="609500" y="90496"/>
                    <a:pt x="594660" y="99632"/>
                    <a:pt x="588785" y="82476"/>
                  </a:cubicBezTo>
                  <a:cubicBezTo>
                    <a:pt x="582866" y="65363"/>
                    <a:pt x="588785" y="63047"/>
                    <a:pt x="579864" y="49323"/>
                  </a:cubicBezTo>
                  <a:cubicBezTo>
                    <a:pt x="570985" y="35641"/>
                    <a:pt x="567040" y="21916"/>
                    <a:pt x="556189" y="27621"/>
                  </a:cubicBezTo>
                  <a:cubicBezTo>
                    <a:pt x="551171" y="30237"/>
                    <a:pt x="536674" y="30194"/>
                    <a:pt x="521277" y="28864"/>
                  </a:cubicBezTo>
                  <a:cubicBezTo>
                    <a:pt x="505236" y="45763"/>
                    <a:pt x="470110" y="57343"/>
                    <a:pt x="459388" y="52797"/>
                  </a:cubicBezTo>
                  <a:cubicBezTo>
                    <a:pt x="446049" y="47135"/>
                    <a:pt x="420401" y="54512"/>
                    <a:pt x="401144" y="54512"/>
                  </a:cubicBezTo>
                  <a:cubicBezTo>
                    <a:pt x="381887" y="54512"/>
                    <a:pt x="376440" y="38515"/>
                    <a:pt x="361643" y="39673"/>
                  </a:cubicBezTo>
                  <a:cubicBezTo>
                    <a:pt x="346846" y="40831"/>
                    <a:pt x="346846" y="24233"/>
                    <a:pt x="332006" y="24233"/>
                  </a:cubicBezTo>
                  <a:cubicBezTo>
                    <a:pt x="317210" y="24233"/>
                    <a:pt x="328575" y="15655"/>
                    <a:pt x="282126" y="8835"/>
                  </a:cubicBezTo>
                  <a:cubicBezTo>
                    <a:pt x="235677" y="1973"/>
                    <a:pt x="195704" y="29980"/>
                    <a:pt x="180907" y="44819"/>
                  </a:cubicBezTo>
                  <a:cubicBezTo>
                    <a:pt x="166111" y="59702"/>
                    <a:pt x="112756" y="45377"/>
                    <a:pt x="107824" y="49409"/>
                  </a:cubicBezTo>
                  <a:cubicBezTo>
                    <a:pt x="102891" y="53397"/>
                    <a:pt x="108810" y="71111"/>
                    <a:pt x="91012" y="79088"/>
                  </a:cubicBezTo>
                  <a:cubicBezTo>
                    <a:pt x="73255" y="87108"/>
                    <a:pt x="34226" y="79088"/>
                    <a:pt x="20887" y="85950"/>
                  </a:cubicBezTo>
                  <a:cubicBezTo>
                    <a:pt x="7549" y="92770"/>
                    <a:pt x="2659" y="115630"/>
                    <a:pt x="13982" y="114515"/>
                  </a:cubicBezTo>
                  <a:cubicBezTo>
                    <a:pt x="25348" y="113356"/>
                    <a:pt x="31266" y="119661"/>
                    <a:pt x="27835" y="125322"/>
                  </a:cubicBezTo>
                  <a:cubicBezTo>
                    <a:pt x="24361" y="131027"/>
                    <a:pt x="37185" y="147024"/>
                    <a:pt x="30795" y="153887"/>
                  </a:cubicBezTo>
                  <a:cubicBezTo>
                    <a:pt x="24404" y="160749"/>
                    <a:pt x="23890" y="173830"/>
                    <a:pt x="31781" y="180693"/>
                  </a:cubicBezTo>
                  <a:cubicBezTo>
                    <a:pt x="39673" y="187555"/>
                    <a:pt x="41131" y="200121"/>
                    <a:pt x="31781" y="201837"/>
                  </a:cubicBezTo>
                  <a:cubicBezTo>
                    <a:pt x="22389" y="203553"/>
                    <a:pt x="48079" y="216119"/>
                    <a:pt x="48551" y="221823"/>
                  </a:cubicBezTo>
                  <a:cubicBezTo>
                    <a:pt x="49023" y="227528"/>
                    <a:pt x="70296" y="230401"/>
                    <a:pt x="70296" y="237264"/>
                  </a:cubicBezTo>
                  <a:cubicBezTo>
                    <a:pt x="70296" y="244126"/>
                    <a:pt x="76686" y="246399"/>
                    <a:pt x="87066" y="243011"/>
                  </a:cubicBezTo>
                  <a:cubicBezTo>
                    <a:pt x="97445" y="239580"/>
                    <a:pt x="101390" y="256135"/>
                    <a:pt x="107781" y="267544"/>
                  </a:cubicBezTo>
                  <a:cubicBezTo>
                    <a:pt x="114171" y="278952"/>
                    <a:pt x="150713" y="270932"/>
                    <a:pt x="150713" y="258408"/>
                  </a:cubicBezTo>
                  <a:cubicBezTo>
                    <a:pt x="150713" y="245842"/>
                    <a:pt x="161564" y="242410"/>
                    <a:pt x="177862" y="244126"/>
                  </a:cubicBezTo>
                  <a:cubicBezTo>
                    <a:pt x="194160" y="245842"/>
                    <a:pt x="215433" y="271532"/>
                    <a:pt x="223282" y="274963"/>
                  </a:cubicBezTo>
                  <a:cubicBezTo>
                    <a:pt x="231173" y="278352"/>
                    <a:pt x="247472" y="268101"/>
                    <a:pt x="257850" y="268101"/>
                  </a:cubicBezTo>
                  <a:cubicBezTo>
                    <a:pt x="268230" y="268101"/>
                    <a:pt x="283026" y="249230"/>
                    <a:pt x="288945" y="245241"/>
                  </a:cubicBezTo>
                  <a:cubicBezTo>
                    <a:pt x="294864" y="241252"/>
                    <a:pt x="305243" y="258408"/>
                    <a:pt x="314636" y="252661"/>
                  </a:cubicBezTo>
                  <a:cubicBezTo>
                    <a:pt x="323986" y="246957"/>
                    <a:pt x="334365" y="240652"/>
                    <a:pt x="340284" y="244683"/>
                  </a:cubicBezTo>
                  <a:cubicBezTo>
                    <a:pt x="346203" y="248672"/>
                    <a:pt x="325959" y="266385"/>
                    <a:pt x="331406" y="275521"/>
                  </a:cubicBezTo>
                  <a:cubicBezTo>
                    <a:pt x="333593" y="279209"/>
                    <a:pt x="333121" y="283841"/>
                    <a:pt x="332178" y="288602"/>
                  </a:cubicBezTo>
                  <a:cubicBezTo>
                    <a:pt x="352636" y="285342"/>
                    <a:pt x="350706" y="268959"/>
                    <a:pt x="351950" y="261796"/>
                  </a:cubicBezTo>
                  <a:cubicBezTo>
                    <a:pt x="353279" y="254162"/>
                    <a:pt x="358555" y="246571"/>
                    <a:pt x="365160" y="252661"/>
                  </a:cubicBezTo>
                  <a:cubicBezTo>
                    <a:pt x="371722" y="258794"/>
                    <a:pt x="380986" y="260295"/>
                    <a:pt x="395483" y="252661"/>
                  </a:cubicBezTo>
                  <a:cubicBezTo>
                    <a:pt x="409979" y="245027"/>
                    <a:pt x="411309" y="240480"/>
                    <a:pt x="416584" y="248115"/>
                  </a:cubicBezTo>
                  <a:cubicBezTo>
                    <a:pt x="421860" y="255706"/>
                    <a:pt x="433697" y="249616"/>
                    <a:pt x="454841" y="249616"/>
                  </a:cubicBezTo>
                  <a:cubicBezTo>
                    <a:pt x="475943" y="249616"/>
                    <a:pt x="479889" y="232846"/>
                    <a:pt x="499660" y="234347"/>
                  </a:cubicBezTo>
                  <a:cubicBezTo>
                    <a:pt x="519433" y="235848"/>
                    <a:pt x="536589" y="228257"/>
                    <a:pt x="536589" y="228257"/>
                  </a:cubicBezTo>
                  <a:lnTo>
                    <a:pt x="549112" y="232589"/>
                  </a:lnTo>
                  <a:cubicBezTo>
                    <a:pt x="554216" y="227142"/>
                    <a:pt x="553873" y="221008"/>
                    <a:pt x="563994" y="219507"/>
                  </a:cubicBezTo>
                  <a:cubicBezTo>
                    <a:pt x="579778" y="217234"/>
                    <a:pt x="585740" y="230959"/>
                    <a:pt x="593631" y="226370"/>
                  </a:cubicBezTo>
                  <a:cubicBezTo>
                    <a:pt x="601523" y="221781"/>
                    <a:pt x="626656" y="252918"/>
                    <a:pt x="628886" y="232803"/>
                  </a:cubicBezTo>
                  <a:cubicBezTo>
                    <a:pt x="630259" y="228214"/>
                    <a:pt x="618421" y="203810"/>
                    <a:pt x="613146" y="202266"/>
                  </a:cubicBezTo>
                  <a:close/>
                  <a:moveTo>
                    <a:pt x="56957" y="55070"/>
                  </a:moveTo>
                  <a:cubicBezTo>
                    <a:pt x="68795" y="49923"/>
                    <a:pt x="95429" y="56785"/>
                    <a:pt x="101905" y="49923"/>
                  </a:cubicBezTo>
                  <a:cubicBezTo>
                    <a:pt x="108295" y="43104"/>
                    <a:pt x="85093" y="34526"/>
                    <a:pt x="76729" y="26506"/>
                  </a:cubicBezTo>
                  <a:cubicBezTo>
                    <a:pt x="71840" y="21831"/>
                    <a:pt x="70124" y="13167"/>
                    <a:pt x="68495" y="6433"/>
                  </a:cubicBezTo>
                  <a:cubicBezTo>
                    <a:pt x="64592" y="9479"/>
                    <a:pt x="59487" y="11966"/>
                    <a:pt x="54984" y="9350"/>
                  </a:cubicBezTo>
                  <a:cubicBezTo>
                    <a:pt x="46106" y="4203"/>
                    <a:pt x="24618" y="7634"/>
                    <a:pt x="20930" y="9350"/>
                  </a:cubicBezTo>
                  <a:cubicBezTo>
                    <a:pt x="17242" y="11066"/>
                    <a:pt x="23890" y="25605"/>
                    <a:pt x="23890" y="35040"/>
                  </a:cubicBezTo>
                  <a:cubicBezTo>
                    <a:pt x="23890" y="44433"/>
                    <a:pt x="14240" y="47007"/>
                    <a:pt x="14240" y="53054"/>
                  </a:cubicBezTo>
                  <a:cubicBezTo>
                    <a:pt x="14240" y="57686"/>
                    <a:pt x="10722" y="60817"/>
                    <a:pt x="6433" y="66307"/>
                  </a:cubicBezTo>
                  <a:cubicBezTo>
                    <a:pt x="12953" y="71925"/>
                    <a:pt x="19215" y="77329"/>
                    <a:pt x="25862" y="77329"/>
                  </a:cubicBezTo>
                  <a:cubicBezTo>
                    <a:pt x="39673" y="77329"/>
                    <a:pt x="45077" y="60216"/>
                    <a:pt x="56957" y="5507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7" name="Google Shape;277;p28"/>
            <p:cNvSpPr/>
            <p:nvPr/>
          </p:nvSpPr>
          <p:spPr>
            <a:xfrm>
              <a:off x="8327616" y="2971854"/>
              <a:ext cx="85778" cy="94356"/>
            </a:xfrm>
            <a:custGeom>
              <a:rect b="b" l="l" r="r" t="t"/>
              <a:pathLst>
                <a:path extrusionOk="0" h="94356" w="85778">
                  <a:moveTo>
                    <a:pt x="44305" y="6465"/>
                  </a:moveTo>
                  <a:cubicBezTo>
                    <a:pt x="32467" y="5693"/>
                    <a:pt x="9693" y="19246"/>
                    <a:pt x="6433" y="31598"/>
                  </a:cubicBezTo>
                  <a:cubicBezTo>
                    <a:pt x="8793" y="34600"/>
                    <a:pt x="11023" y="38246"/>
                    <a:pt x="12095" y="42492"/>
                  </a:cubicBezTo>
                  <a:cubicBezTo>
                    <a:pt x="14711" y="53171"/>
                    <a:pt x="22646" y="62307"/>
                    <a:pt x="31867" y="68397"/>
                  </a:cubicBezTo>
                  <a:cubicBezTo>
                    <a:pt x="37528" y="72128"/>
                    <a:pt x="36713" y="82293"/>
                    <a:pt x="35255" y="91257"/>
                  </a:cubicBezTo>
                  <a:cubicBezTo>
                    <a:pt x="40488" y="91043"/>
                    <a:pt x="45849" y="90571"/>
                    <a:pt x="49494" y="89541"/>
                  </a:cubicBezTo>
                  <a:cubicBezTo>
                    <a:pt x="59145" y="86968"/>
                    <a:pt x="79860" y="52700"/>
                    <a:pt x="82820" y="43307"/>
                  </a:cubicBezTo>
                  <a:cubicBezTo>
                    <a:pt x="85779" y="33871"/>
                    <a:pt x="56914" y="7323"/>
                    <a:pt x="44305" y="646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8" name="Google Shape;278;p28"/>
            <p:cNvSpPr/>
            <p:nvPr/>
          </p:nvSpPr>
          <p:spPr>
            <a:xfrm>
              <a:off x="9835647" y="2649873"/>
              <a:ext cx="240180" cy="257335"/>
            </a:xfrm>
            <a:custGeom>
              <a:rect b="b" l="l" r="r" t="t"/>
              <a:pathLst>
                <a:path extrusionOk="0" h="257335" w="240180">
                  <a:moveTo>
                    <a:pt x="129998" y="194460"/>
                  </a:moveTo>
                  <a:cubicBezTo>
                    <a:pt x="125322" y="189485"/>
                    <a:pt x="121463" y="185839"/>
                    <a:pt x="119275" y="184295"/>
                  </a:cubicBezTo>
                  <a:cubicBezTo>
                    <a:pt x="107953" y="176318"/>
                    <a:pt x="114815" y="154015"/>
                    <a:pt x="128668" y="150027"/>
                  </a:cubicBezTo>
                  <a:cubicBezTo>
                    <a:pt x="131542" y="149212"/>
                    <a:pt x="135316" y="147196"/>
                    <a:pt x="139519" y="144537"/>
                  </a:cubicBezTo>
                  <a:cubicBezTo>
                    <a:pt x="147454" y="127596"/>
                    <a:pt x="159377" y="112327"/>
                    <a:pt x="172158" y="98517"/>
                  </a:cubicBezTo>
                  <a:cubicBezTo>
                    <a:pt x="178848" y="91268"/>
                    <a:pt x="186354" y="87880"/>
                    <a:pt x="193775" y="87237"/>
                  </a:cubicBezTo>
                  <a:cubicBezTo>
                    <a:pt x="194332" y="79173"/>
                    <a:pt x="194975" y="70167"/>
                    <a:pt x="198792" y="62061"/>
                  </a:cubicBezTo>
                  <a:cubicBezTo>
                    <a:pt x="203167" y="52797"/>
                    <a:pt x="219551" y="35169"/>
                    <a:pt x="235977" y="20415"/>
                  </a:cubicBezTo>
                  <a:cubicBezTo>
                    <a:pt x="232460" y="18657"/>
                    <a:pt x="229243" y="17885"/>
                    <a:pt x="226799" y="18871"/>
                  </a:cubicBezTo>
                  <a:cubicBezTo>
                    <a:pt x="213889" y="23846"/>
                    <a:pt x="209558" y="6433"/>
                    <a:pt x="198792" y="6433"/>
                  </a:cubicBezTo>
                  <a:cubicBezTo>
                    <a:pt x="188027" y="6433"/>
                    <a:pt x="190214" y="36327"/>
                    <a:pt x="179449" y="36327"/>
                  </a:cubicBezTo>
                  <a:cubicBezTo>
                    <a:pt x="168684" y="36327"/>
                    <a:pt x="170828" y="53697"/>
                    <a:pt x="155774" y="56185"/>
                  </a:cubicBezTo>
                  <a:cubicBezTo>
                    <a:pt x="140720" y="58673"/>
                    <a:pt x="136388" y="58673"/>
                    <a:pt x="142865" y="71153"/>
                  </a:cubicBezTo>
                  <a:cubicBezTo>
                    <a:pt x="149298" y="83591"/>
                    <a:pt x="134287" y="78616"/>
                    <a:pt x="121334" y="78616"/>
                  </a:cubicBezTo>
                  <a:cubicBezTo>
                    <a:pt x="108424" y="78616"/>
                    <a:pt x="108424" y="68666"/>
                    <a:pt x="99804" y="68666"/>
                  </a:cubicBezTo>
                  <a:cubicBezTo>
                    <a:pt x="91183" y="68666"/>
                    <a:pt x="84749" y="86079"/>
                    <a:pt x="78273" y="95986"/>
                  </a:cubicBezTo>
                  <a:cubicBezTo>
                    <a:pt x="71840" y="105979"/>
                    <a:pt x="28779" y="128368"/>
                    <a:pt x="15869" y="135830"/>
                  </a:cubicBezTo>
                  <a:cubicBezTo>
                    <a:pt x="12224" y="137932"/>
                    <a:pt x="9093" y="144537"/>
                    <a:pt x="6433" y="152814"/>
                  </a:cubicBezTo>
                  <a:cubicBezTo>
                    <a:pt x="21831" y="154273"/>
                    <a:pt x="37743" y="164480"/>
                    <a:pt x="44648" y="174559"/>
                  </a:cubicBezTo>
                  <a:cubicBezTo>
                    <a:pt x="54041" y="188284"/>
                    <a:pt x="33797" y="203681"/>
                    <a:pt x="24876" y="216248"/>
                  </a:cubicBezTo>
                  <a:cubicBezTo>
                    <a:pt x="15998" y="228814"/>
                    <a:pt x="30323" y="229372"/>
                    <a:pt x="30795" y="239665"/>
                  </a:cubicBezTo>
                  <a:cubicBezTo>
                    <a:pt x="31309" y="249916"/>
                    <a:pt x="43190" y="258494"/>
                    <a:pt x="47608" y="249401"/>
                  </a:cubicBezTo>
                  <a:cubicBezTo>
                    <a:pt x="52025" y="240266"/>
                    <a:pt x="59445" y="243697"/>
                    <a:pt x="73255" y="243697"/>
                  </a:cubicBezTo>
                  <a:cubicBezTo>
                    <a:pt x="77287" y="243697"/>
                    <a:pt x="79560" y="245927"/>
                    <a:pt x="81147" y="248929"/>
                  </a:cubicBezTo>
                  <a:cubicBezTo>
                    <a:pt x="88824" y="241767"/>
                    <a:pt x="97788" y="235291"/>
                    <a:pt x="100833" y="231817"/>
                  </a:cubicBezTo>
                  <a:cubicBezTo>
                    <a:pt x="106108" y="225684"/>
                    <a:pt x="119275" y="224182"/>
                    <a:pt x="131156" y="224182"/>
                  </a:cubicBezTo>
                  <a:cubicBezTo>
                    <a:pt x="133429" y="224182"/>
                    <a:pt x="135445" y="223839"/>
                    <a:pt x="137332" y="223324"/>
                  </a:cubicBezTo>
                  <a:cubicBezTo>
                    <a:pt x="133472" y="214318"/>
                    <a:pt x="130855" y="204668"/>
                    <a:pt x="129998" y="19446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9" name="Google Shape;279;p28"/>
            <p:cNvSpPr/>
            <p:nvPr/>
          </p:nvSpPr>
          <p:spPr>
            <a:xfrm>
              <a:off x="8397955" y="3215530"/>
              <a:ext cx="261624" cy="175846"/>
            </a:xfrm>
            <a:custGeom>
              <a:rect b="b" l="l" r="r" t="t"/>
              <a:pathLst>
                <a:path extrusionOk="0" h="175846" w="261624">
                  <a:moveTo>
                    <a:pt x="257893" y="113324"/>
                  </a:moveTo>
                  <a:cubicBezTo>
                    <a:pt x="255620" y="113109"/>
                    <a:pt x="253133" y="113023"/>
                    <a:pt x="250259" y="113109"/>
                  </a:cubicBezTo>
                  <a:cubicBezTo>
                    <a:pt x="231002" y="113967"/>
                    <a:pt x="219164" y="102859"/>
                    <a:pt x="206555" y="103716"/>
                  </a:cubicBezTo>
                  <a:cubicBezTo>
                    <a:pt x="193945" y="104574"/>
                    <a:pt x="157704" y="88319"/>
                    <a:pt x="142135" y="73737"/>
                  </a:cubicBezTo>
                  <a:cubicBezTo>
                    <a:pt x="126609" y="59154"/>
                    <a:pt x="84363" y="28317"/>
                    <a:pt x="74027" y="16351"/>
                  </a:cubicBezTo>
                  <a:cubicBezTo>
                    <a:pt x="63648" y="4385"/>
                    <a:pt x="48851" y="4385"/>
                    <a:pt x="47350" y="10346"/>
                  </a:cubicBezTo>
                  <a:cubicBezTo>
                    <a:pt x="45977" y="15836"/>
                    <a:pt x="38386" y="16308"/>
                    <a:pt x="26892" y="17680"/>
                  </a:cubicBezTo>
                  <a:cubicBezTo>
                    <a:pt x="23933" y="23642"/>
                    <a:pt x="11709" y="31662"/>
                    <a:pt x="11709" y="39725"/>
                  </a:cubicBezTo>
                  <a:cubicBezTo>
                    <a:pt x="11709" y="48861"/>
                    <a:pt x="6433" y="61084"/>
                    <a:pt x="6433" y="68719"/>
                  </a:cubicBezTo>
                  <a:cubicBezTo>
                    <a:pt x="6433" y="76310"/>
                    <a:pt x="19601" y="77854"/>
                    <a:pt x="23589" y="83944"/>
                  </a:cubicBezTo>
                  <a:cubicBezTo>
                    <a:pt x="27535" y="90034"/>
                    <a:pt x="48637" y="93080"/>
                    <a:pt x="49966" y="99213"/>
                  </a:cubicBezTo>
                  <a:cubicBezTo>
                    <a:pt x="51296" y="105303"/>
                    <a:pt x="65793" y="112937"/>
                    <a:pt x="75013" y="114481"/>
                  </a:cubicBezTo>
                  <a:cubicBezTo>
                    <a:pt x="84235" y="115983"/>
                    <a:pt x="97444" y="128206"/>
                    <a:pt x="102720" y="132752"/>
                  </a:cubicBezTo>
                  <a:cubicBezTo>
                    <a:pt x="107996" y="137342"/>
                    <a:pt x="127767" y="126662"/>
                    <a:pt x="134330" y="126662"/>
                  </a:cubicBezTo>
                  <a:cubicBezTo>
                    <a:pt x="140934" y="126662"/>
                    <a:pt x="151485" y="140344"/>
                    <a:pt x="152815" y="147978"/>
                  </a:cubicBezTo>
                  <a:cubicBezTo>
                    <a:pt x="154144" y="155612"/>
                    <a:pt x="188413" y="160202"/>
                    <a:pt x="196304" y="167836"/>
                  </a:cubicBezTo>
                  <a:cubicBezTo>
                    <a:pt x="204196" y="175470"/>
                    <a:pt x="246399" y="170881"/>
                    <a:pt x="254334" y="161703"/>
                  </a:cubicBezTo>
                  <a:cubicBezTo>
                    <a:pt x="262268" y="152567"/>
                    <a:pt x="255663" y="135755"/>
                    <a:pt x="255663" y="122073"/>
                  </a:cubicBezTo>
                  <a:cubicBezTo>
                    <a:pt x="255620" y="117484"/>
                    <a:pt x="256521" y="115039"/>
                    <a:pt x="257893" y="11332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0" name="Google Shape;280;p28"/>
            <p:cNvSpPr/>
            <p:nvPr/>
          </p:nvSpPr>
          <p:spPr>
            <a:xfrm>
              <a:off x="8769676" y="3295573"/>
              <a:ext cx="295936" cy="733407"/>
            </a:xfrm>
            <a:custGeom>
              <a:rect b="b" l="l" r="r" t="t"/>
              <a:pathLst>
                <a:path extrusionOk="0" h="733407" w="295936">
                  <a:moveTo>
                    <a:pt x="276979" y="294304"/>
                  </a:moveTo>
                  <a:cubicBezTo>
                    <a:pt x="262182" y="301167"/>
                    <a:pt x="254763" y="291731"/>
                    <a:pt x="256263" y="281481"/>
                  </a:cubicBezTo>
                  <a:cubicBezTo>
                    <a:pt x="257722" y="271187"/>
                    <a:pt x="245884" y="271187"/>
                    <a:pt x="237736" y="271187"/>
                  </a:cubicBezTo>
                  <a:cubicBezTo>
                    <a:pt x="229586" y="271187"/>
                    <a:pt x="234775" y="255790"/>
                    <a:pt x="237736" y="245496"/>
                  </a:cubicBezTo>
                  <a:cubicBezTo>
                    <a:pt x="240738" y="235203"/>
                    <a:pt x="234775" y="229241"/>
                    <a:pt x="225125" y="228341"/>
                  </a:cubicBezTo>
                  <a:cubicBezTo>
                    <a:pt x="215518" y="227483"/>
                    <a:pt x="211059" y="203508"/>
                    <a:pt x="214747" y="196645"/>
                  </a:cubicBezTo>
                  <a:cubicBezTo>
                    <a:pt x="218478" y="189783"/>
                    <a:pt x="194760" y="183822"/>
                    <a:pt x="184381" y="189783"/>
                  </a:cubicBezTo>
                  <a:cubicBezTo>
                    <a:pt x="174002" y="195788"/>
                    <a:pt x="181421" y="179490"/>
                    <a:pt x="178462" y="170912"/>
                  </a:cubicBezTo>
                  <a:cubicBezTo>
                    <a:pt x="175503" y="162334"/>
                    <a:pt x="191801" y="133255"/>
                    <a:pt x="205868" y="116957"/>
                  </a:cubicBezTo>
                  <a:cubicBezTo>
                    <a:pt x="219936" y="100659"/>
                    <a:pt x="214018" y="79257"/>
                    <a:pt x="214018" y="60429"/>
                  </a:cubicBezTo>
                  <a:cubicBezTo>
                    <a:pt x="214018" y="41558"/>
                    <a:pt x="207370" y="41558"/>
                    <a:pt x="200722" y="41558"/>
                  </a:cubicBezTo>
                  <a:cubicBezTo>
                    <a:pt x="194031" y="41558"/>
                    <a:pt x="193302" y="30449"/>
                    <a:pt x="193302" y="20156"/>
                  </a:cubicBezTo>
                  <a:cubicBezTo>
                    <a:pt x="193302" y="9863"/>
                    <a:pt x="179234" y="2185"/>
                    <a:pt x="171086" y="9048"/>
                  </a:cubicBezTo>
                  <a:cubicBezTo>
                    <a:pt x="169970" y="9991"/>
                    <a:pt x="167955" y="11321"/>
                    <a:pt x="165467" y="12865"/>
                  </a:cubicBezTo>
                  <a:cubicBezTo>
                    <a:pt x="165810" y="12950"/>
                    <a:pt x="166111" y="12993"/>
                    <a:pt x="166111" y="12993"/>
                  </a:cubicBezTo>
                  <a:cubicBezTo>
                    <a:pt x="166111" y="12993"/>
                    <a:pt x="163494" y="28262"/>
                    <a:pt x="158176" y="31307"/>
                  </a:cubicBezTo>
                  <a:cubicBezTo>
                    <a:pt x="152900" y="34352"/>
                    <a:pt x="152900" y="43488"/>
                    <a:pt x="160834" y="57212"/>
                  </a:cubicBezTo>
                  <a:cubicBezTo>
                    <a:pt x="168726" y="70937"/>
                    <a:pt x="148955" y="64847"/>
                    <a:pt x="146338" y="57212"/>
                  </a:cubicBezTo>
                  <a:cubicBezTo>
                    <a:pt x="143679" y="49621"/>
                    <a:pt x="127853" y="61801"/>
                    <a:pt x="118632" y="70937"/>
                  </a:cubicBezTo>
                  <a:cubicBezTo>
                    <a:pt x="109410" y="80115"/>
                    <a:pt x="96201" y="84662"/>
                    <a:pt x="96201" y="101431"/>
                  </a:cubicBezTo>
                  <a:cubicBezTo>
                    <a:pt x="96201" y="118201"/>
                    <a:pt x="84321" y="134971"/>
                    <a:pt x="86980" y="148695"/>
                  </a:cubicBezTo>
                  <a:cubicBezTo>
                    <a:pt x="89596" y="162420"/>
                    <a:pt x="73812" y="188368"/>
                    <a:pt x="75142" y="196002"/>
                  </a:cubicBezTo>
                  <a:cubicBezTo>
                    <a:pt x="76471" y="203593"/>
                    <a:pt x="52711" y="194501"/>
                    <a:pt x="48765" y="194501"/>
                  </a:cubicBezTo>
                  <a:cubicBezTo>
                    <a:pt x="44819" y="194501"/>
                    <a:pt x="47435" y="223451"/>
                    <a:pt x="42160" y="232587"/>
                  </a:cubicBezTo>
                  <a:cubicBezTo>
                    <a:pt x="36885" y="241765"/>
                    <a:pt x="40831" y="273760"/>
                    <a:pt x="32896" y="273760"/>
                  </a:cubicBezTo>
                  <a:cubicBezTo>
                    <a:pt x="25004" y="273760"/>
                    <a:pt x="18400" y="302754"/>
                    <a:pt x="18400" y="302754"/>
                  </a:cubicBezTo>
                  <a:cubicBezTo>
                    <a:pt x="18400" y="302754"/>
                    <a:pt x="11966" y="307772"/>
                    <a:pt x="6433" y="314076"/>
                  </a:cubicBezTo>
                  <a:cubicBezTo>
                    <a:pt x="12910" y="329345"/>
                    <a:pt x="24704" y="346029"/>
                    <a:pt x="37785" y="352291"/>
                  </a:cubicBezTo>
                  <a:cubicBezTo>
                    <a:pt x="57042" y="361426"/>
                    <a:pt x="69867" y="406503"/>
                    <a:pt x="75828" y="430521"/>
                  </a:cubicBezTo>
                  <a:cubicBezTo>
                    <a:pt x="79388" y="444975"/>
                    <a:pt x="79345" y="459557"/>
                    <a:pt x="77244" y="471952"/>
                  </a:cubicBezTo>
                  <a:cubicBezTo>
                    <a:pt x="77501" y="473753"/>
                    <a:pt x="77801" y="475598"/>
                    <a:pt x="77801" y="477399"/>
                  </a:cubicBezTo>
                  <a:lnTo>
                    <a:pt x="77801" y="497428"/>
                  </a:lnTo>
                  <a:cubicBezTo>
                    <a:pt x="77801" y="501589"/>
                    <a:pt x="76986" y="505448"/>
                    <a:pt x="75786" y="509094"/>
                  </a:cubicBezTo>
                  <a:cubicBezTo>
                    <a:pt x="78402" y="510466"/>
                    <a:pt x="81447" y="511925"/>
                    <a:pt x="84706" y="513898"/>
                  </a:cubicBezTo>
                  <a:cubicBezTo>
                    <a:pt x="96072" y="520760"/>
                    <a:pt x="108896" y="523033"/>
                    <a:pt x="117302" y="509309"/>
                  </a:cubicBezTo>
                  <a:cubicBezTo>
                    <a:pt x="125708" y="495584"/>
                    <a:pt x="142993" y="485934"/>
                    <a:pt x="145481" y="470494"/>
                  </a:cubicBezTo>
                  <a:cubicBezTo>
                    <a:pt x="147925" y="455096"/>
                    <a:pt x="155860" y="477914"/>
                    <a:pt x="162765" y="485934"/>
                  </a:cubicBezTo>
                  <a:cubicBezTo>
                    <a:pt x="169713" y="493911"/>
                    <a:pt x="174603" y="509309"/>
                    <a:pt x="176103" y="528737"/>
                  </a:cubicBezTo>
                  <a:cubicBezTo>
                    <a:pt x="177562" y="548166"/>
                    <a:pt x="179062" y="596674"/>
                    <a:pt x="193345" y="612114"/>
                  </a:cubicBezTo>
                  <a:cubicBezTo>
                    <a:pt x="207670" y="627512"/>
                    <a:pt x="210157" y="661222"/>
                    <a:pt x="206212" y="673231"/>
                  </a:cubicBezTo>
                  <a:cubicBezTo>
                    <a:pt x="202309" y="685240"/>
                    <a:pt x="213631" y="705785"/>
                    <a:pt x="210672" y="718909"/>
                  </a:cubicBezTo>
                  <a:cubicBezTo>
                    <a:pt x="210072" y="721525"/>
                    <a:pt x="209428" y="725256"/>
                    <a:pt x="208742" y="729417"/>
                  </a:cubicBezTo>
                  <a:cubicBezTo>
                    <a:pt x="221609" y="732247"/>
                    <a:pt x="237392" y="665769"/>
                    <a:pt x="237392" y="665769"/>
                  </a:cubicBezTo>
                  <a:cubicBezTo>
                    <a:pt x="237392" y="650543"/>
                    <a:pt x="226842" y="648999"/>
                    <a:pt x="226842" y="636818"/>
                  </a:cubicBezTo>
                  <a:cubicBezTo>
                    <a:pt x="226842" y="624595"/>
                    <a:pt x="226842" y="603279"/>
                    <a:pt x="213674" y="589554"/>
                  </a:cubicBezTo>
                  <a:cubicBezTo>
                    <a:pt x="200464" y="575830"/>
                    <a:pt x="193860" y="555972"/>
                    <a:pt x="201794" y="548338"/>
                  </a:cubicBezTo>
                  <a:cubicBezTo>
                    <a:pt x="209729" y="540746"/>
                    <a:pt x="203124" y="519387"/>
                    <a:pt x="207069" y="520889"/>
                  </a:cubicBezTo>
                  <a:cubicBezTo>
                    <a:pt x="211016" y="522433"/>
                    <a:pt x="216334" y="507164"/>
                    <a:pt x="208356" y="502618"/>
                  </a:cubicBezTo>
                  <a:cubicBezTo>
                    <a:pt x="200464" y="498029"/>
                    <a:pt x="208356" y="479758"/>
                    <a:pt x="201794" y="476670"/>
                  </a:cubicBezTo>
                  <a:cubicBezTo>
                    <a:pt x="195189" y="473625"/>
                    <a:pt x="176747" y="449221"/>
                    <a:pt x="176747" y="441629"/>
                  </a:cubicBezTo>
                  <a:cubicBezTo>
                    <a:pt x="176747" y="433995"/>
                    <a:pt x="182022" y="391277"/>
                    <a:pt x="183351" y="380641"/>
                  </a:cubicBezTo>
                  <a:cubicBezTo>
                    <a:pt x="184638" y="369918"/>
                    <a:pt x="197848" y="368417"/>
                    <a:pt x="201794" y="368417"/>
                  </a:cubicBezTo>
                  <a:cubicBezTo>
                    <a:pt x="205740" y="368417"/>
                    <a:pt x="221566" y="369918"/>
                    <a:pt x="226842" y="359282"/>
                  </a:cubicBezTo>
                  <a:cubicBezTo>
                    <a:pt x="232117" y="348602"/>
                    <a:pt x="254505" y="347101"/>
                    <a:pt x="257165" y="339467"/>
                  </a:cubicBezTo>
                  <a:cubicBezTo>
                    <a:pt x="259823" y="331876"/>
                    <a:pt x="274320" y="331876"/>
                    <a:pt x="274320" y="322697"/>
                  </a:cubicBezTo>
                  <a:cubicBezTo>
                    <a:pt x="274320" y="313562"/>
                    <a:pt x="291433" y="290659"/>
                    <a:pt x="291433" y="290659"/>
                  </a:cubicBezTo>
                  <a:cubicBezTo>
                    <a:pt x="291690" y="290616"/>
                    <a:pt x="291861" y="290745"/>
                    <a:pt x="292119" y="290745"/>
                  </a:cubicBezTo>
                  <a:cubicBezTo>
                    <a:pt x="290017" y="286627"/>
                    <a:pt x="285686" y="290273"/>
                    <a:pt x="276979" y="2943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1" name="Google Shape;281;p28"/>
            <p:cNvSpPr/>
            <p:nvPr/>
          </p:nvSpPr>
          <p:spPr>
            <a:xfrm>
              <a:off x="8672704" y="3306066"/>
              <a:ext cx="107223" cy="72911"/>
            </a:xfrm>
            <a:custGeom>
              <a:rect b="b" l="l" r="r" t="t"/>
              <a:pathLst>
                <a:path extrusionOk="0" h="72911" w="107223">
                  <a:moveTo>
                    <a:pt x="103663" y="27033"/>
                  </a:moveTo>
                  <a:cubicBezTo>
                    <a:pt x="83805" y="5889"/>
                    <a:pt x="78402" y="22959"/>
                    <a:pt x="65106" y="14853"/>
                  </a:cubicBezTo>
                  <a:cubicBezTo>
                    <a:pt x="51038" y="6275"/>
                    <a:pt x="44390" y="3701"/>
                    <a:pt x="37699" y="9706"/>
                  </a:cubicBezTo>
                  <a:cubicBezTo>
                    <a:pt x="31009" y="15710"/>
                    <a:pt x="20629" y="14853"/>
                    <a:pt x="13982" y="33681"/>
                  </a:cubicBezTo>
                  <a:cubicBezTo>
                    <a:pt x="11795" y="39857"/>
                    <a:pt x="9093" y="45647"/>
                    <a:pt x="6433" y="50022"/>
                  </a:cubicBezTo>
                  <a:cubicBezTo>
                    <a:pt x="8749" y="55769"/>
                    <a:pt x="12266" y="59801"/>
                    <a:pt x="15097" y="58986"/>
                  </a:cubicBezTo>
                  <a:cubicBezTo>
                    <a:pt x="20372" y="57484"/>
                    <a:pt x="26977" y="68164"/>
                    <a:pt x="37485" y="65119"/>
                  </a:cubicBezTo>
                  <a:cubicBezTo>
                    <a:pt x="48036" y="62074"/>
                    <a:pt x="54641" y="72753"/>
                    <a:pt x="69180" y="68164"/>
                  </a:cubicBezTo>
                  <a:cubicBezTo>
                    <a:pt x="83634" y="63575"/>
                    <a:pt x="96844" y="74254"/>
                    <a:pt x="102119" y="63575"/>
                  </a:cubicBezTo>
                  <a:cubicBezTo>
                    <a:pt x="107394" y="52895"/>
                    <a:pt x="98174" y="30035"/>
                    <a:pt x="98174" y="30035"/>
                  </a:cubicBezTo>
                  <a:cubicBezTo>
                    <a:pt x="98174" y="30035"/>
                    <a:pt x="100618" y="28620"/>
                    <a:pt x="103663" y="270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2" name="Google Shape;282;p28"/>
            <p:cNvSpPr/>
            <p:nvPr/>
          </p:nvSpPr>
          <p:spPr>
            <a:xfrm>
              <a:off x="9091560" y="3510195"/>
              <a:ext cx="244469" cy="583294"/>
            </a:xfrm>
            <a:custGeom>
              <a:rect b="b" l="l" r="r" t="t"/>
              <a:pathLst>
                <a:path extrusionOk="0" h="583294" w="244469">
                  <a:moveTo>
                    <a:pt x="233061" y="437894"/>
                  </a:moveTo>
                  <a:cubicBezTo>
                    <a:pt x="237178" y="414948"/>
                    <a:pt x="236621" y="391102"/>
                    <a:pt x="236621" y="367813"/>
                  </a:cubicBezTo>
                  <a:cubicBezTo>
                    <a:pt x="236621" y="363652"/>
                    <a:pt x="237178" y="359878"/>
                    <a:pt x="238164" y="356404"/>
                  </a:cubicBezTo>
                  <a:cubicBezTo>
                    <a:pt x="237135" y="344695"/>
                    <a:pt x="214919" y="295844"/>
                    <a:pt x="206641" y="296402"/>
                  </a:cubicBezTo>
                  <a:cubicBezTo>
                    <a:pt x="198234" y="297002"/>
                    <a:pt x="159763" y="251283"/>
                    <a:pt x="152815" y="243862"/>
                  </a:cubicBezTo>
                  <a:cubicBezTo>
                    <a:pt x="145910" y="236443"/>
                    <a:pt x="147882" y="223876"/>
                    <a:pt x="138019" y="214140"/>
                  </a:cubicBezTo>
                  <a:cubicBezTo>
                    <a:pt x="128154" y="204447"/>
                    <a:pt x="127167" y="179314"/>
                    <a:pt x="129611" y="161644"/>
                  </a:cubicBezTo>
                  <a:cubicBezTo>
                    <a:pt x="132099" y="143930"/>
                    <a:pt x="153802" y="139942"/>
                    <a:pt x="153329" y="127933"/>
                  </a:cubicBezTo>
                  <a:cubicBezTo>
                    <a:pt x="152858" y="115967"/>
                    <a:pt x="155259" y="105673"/>
                    <a:pt x="166153" y="105116"/>
                  </a:cubicBezTo>
                  <a:cubicBezTo>
                    <a:pt x="177047" y="104515"/>
                    <a:pt x="187383" y="94222"/>
                    <a:pt x="192316" y="85086"/>
                  </a:cubicBezTo>
                  <a:cubicBezTo>
                    <a:pt x="193045" y="83757"/>
                    <a:pt x="194031" y="82899"/>
                    <a:pt x="195146" y="82299"/>
                  </a:cubicBezTo>
                  <a:cubicBezTo>
                    <a:pt x="192402" y="78610"/>
                    <a:pt x="190000" y="76251"/>
                    <a:pt x="188285" y="75951"/>
                  </a:cubicBezTo>
                  <a:cubicBezTo>
                    <a:pt x="179063" y="74407"/>
                    <a:pt x="155302" y="54592"/>
                    <a:pt x="155302" y="47001"/>
                  </a:cubicBezTo>
                  <a:cubicBezTo>
                    <a:pt x="155302" y="39366"/>
                    <a:pt x="167182" y="27186"/>
                    <a:pt x="146081" y="24141"/>
                  </a:cubicBezTo>
                  <a:cubicBezTo>
                    <a:pt x="125023" y="21053"/>
                    <a:pt x="122363" y="11917"/>
                    <a:pt x="118418" y="7328"/>
                  </a:cubicBezTo>
                  <a:cubicBezTo>
                    <a:pt x="114471" y="2782"/>
                    <a:pt x="97316" y="16506"/>
                    <a:pt x="92040" y="27186"/>
                  </a:cubicBezTo>
                  <a:cubicBezTo>
                    <a:pt x="86765" y="37865"/>
                    <a:pt x="81490" y="24141"/>
                    <a:pt x="69609" y="31732"/>
                  </a:cubicBezTo>
                  <a:cubicBezTo>
                    <a:pt x="57729" y="39366"/>
                    <a:pt x="45891" y="21053"/>
                    <a:pt x="40616" y="31732"/>
                  </a:cubicBezTo>
                  <a:cubicBezTo>
                    <a:pt x="35341" y="42412"/>
                    <a:pt x="22132" y="25642"/>
                    <a:pt x="15526" y="34777"/>
                  </a:cubicBezTo>
                  <a:cubicBezTo>
                    <a:pt x="13039" y="38251"/>
                    <a:pt x="9736" y="41082"/>
                    <a:pt x="6433" y="42969"/>
                  </a:cubicBezTo>
                  <a:cubicBezTo>
                    <a:pt x="12224" y="50432"/>
                    <a:pt x="18486" y="57723"/>
                    <a:pt x="18486" y="63342"/>
                  </a:cubicBezTo>
                  <a:cubicBezTo>
                    <a:pt x="18486" y="73120"/>
                    <a:pt x="35384" y="80454"/>
                    <a:pt x="35384" y="92721"/>
                  </a:cubicBezTo>
                  <a:cubicBezTo>
                    <a:pt x="35384" y="104944"/>
                    <a:pt x="56571" y="114766"/>
                    <a:pt x="62919" y="109833"/>
                  </a:cubicBezTo>
                  <a:cubicBezTo>
                    <a:pt x="69267" y="104944"/>
                    <a:pt x="84106" y="100055"/>
                    <a:pt x="86165" y="117168"/>
                  </a:cubicBezTo>
                  <a:cubicBezTo>
                    <a:pt x="88267" y="134323"/>
                    <a:pt x="96759" y="134323"/>
                    <a:pt x="96759" y="146547"/>
                  </a:cubicBezTo>
                  <a:cubicBezTo>
                    <a:pt x="96759" y="158770"/>
                    <a:pt x="75571" y="151479"/>
                    <a:pt x="71368" y="163660"/>
                  </a:cubicBezTo>
                  <a:cubicBezTo>
                    <a:pt x="67122" y="175883"/>
                    <a:pt x="107309" y="190551"/>
                    <a:pt x="107309" y="200330"/>
                  </a:cubicBezTo>
                  <a:cubicBezTo>
                    <a:pt x="107309" y="210109"/>
                    <a:pt x="120004" y="222375"/>
                    <a:pt x="124250" y="234556"/>
                  </a:cubicBezTo>
                  <a:cubicBezTo>
                    <a:pt x="128496" y="246779"/>
                    <a:pt x="147540" y="261490"/>
                    <a:pt x="151743" y="276158"/>
                  </a:cubicBezTo>
                  <a:cubicBezTo>
                    <a:pt x="155989" y="290826"/>
                    <a:pt x="172930" y="298161"/>
                    <a:pt x="179278" y="305494"/>
                  </a:cubicBezTo>
                  <a:cubicBezTo>
                    <a:pt x="185625" y="312829"/>
                    <a:pt x="187727" y="329984"/>
                    <a:pt x="185625" y="344652"/>
                  </a:cubicBezTo>
                  <a:cubicBezTo>
                    <a:pt x="183524" y="359321"/>
                    <a:pt x="183481" y="386255"/>
                    <a:pt x="196219" y="408257"/>
                  </a:cubicBezTo>
                  <a:cubicBezTo>
                    <a:pt x="208914" y="430302"/>
                    <a:pt x="181422" y="440081"/>
                    <a:pt x="172973" y="452305"/>
                  </a:cubicBezTo>
                  <a:cubicBezTo>
                    <a:pt x="164524" y="464528"/>
                    <a:pt x="168727" y="481684"/>
                    <a:pt x="143337" y="474307"/>
                  </a:cubicBezTo>
                  <a:cubicBezTo>
                    <a:pt x="117946" y="466973"/>
                    <a:pt x="147583" y="498754"/>
                    <a:pt x="143337" y="508532"/>
                  </a:cubicBezTo>
                  <a:cubicBezTo>
                    <a:pt x="139091" y="518354"/>
                    <a:pt x="105251" y="498754"/>
                    <a:pt x="105251" y="508532"/>
                  </a:cubicBezTo>
                  <a:cubicBezTo>
                    <a:pt x="105251" y="514408"/>
                    <a:pt x="93799" y="522043"/>
                    <a:pt x="84663" y="527232"/>
                  </a:cubicBezTo>
                  <a:cubicBezTo>
                    <a:pt x="88309" y="532722"/>
                    <a:pt x="93456" y="535810"/>
                    <a:pt x="99460" y="540142"/>
                  </a:cubicBezTo>
                  <a:cubicBezTo>
                    <a:pt x="107395" y="545846"/>
                    <a:pt x="89639" y="555582"/>
                    <a:pt x="90110" y="573810"/>
                  </a:cubicBezTo>
                  <a:cubicBezTo>
                    <a:pt x="90153" y="575397"/>
                    <a:pt x="90368" y="576769"/>
                    <a:pt x="90583" y="578142"/>
                  </a:cubicBezTo>
                  <a:cubicBezTo>
                    <a:pt x="93799" y="575654"/>
                    <a:pt x="97401" y="573896"/>
                    <a:pt x="101133" y="572609"/>
                  </a:cubicBezTo>
                  <a:cubicBezTo>
                    <a:pt x="107395" y="568020"/>
                    <a:pt x="114643" y="565661"/>
                    <a:pt x="122449" y="565275"/>
                  </a:cubicBezTo>
                  <a:cubicBezTo>
                    <a:pt x="125109" y="565146"/>
                    <a:pt x="127724" y="565490"/>
                    <a:pt x="130255" y="566090"/>
                  </a:cubicBezTo>
                  <a:cubicBezTo>
                    <a:pt x="131627" y="558670"/>
                    <a:pt x="135531" y="551250"/>
                    <a:pt x="140377" y="546232"/>
                  </a:cubicBezTo>
                  <a:cubicBezTo>
                    <a:pt x="143507" y="543015"/>
                    <a:pt x="147196" y="540571"/>
                    <a:pt x="151185" y="538812"/>
                  </a:cubicBezTo>
                  <a:cubicBezTo>
                    <a:pt x="151829" y="534824"/>
                    <a:pt x="152214" y="530277"/>
                    <a:pt x="153759" y="526975"/>
                  </a:cubicBezTo>
                  <a:cubicBezTo>
                    <a:pt x="157233" y="519555"/>
                    <a:pt x="162637" y="522386"/>
                    <a:pt x="174474" y="522986"/>
                  </a:cubicBezTo>
                  <a:cubicBezTo>
                    <a:pt x="182280" y="523372"/>
                    <a:pt x="192187" y="517754"/>
                    <a:pt x="202824" y="510334"/>
                  </a:cubicBezTo>
                  <a:cubicBezTo>
                    <a:pt x="202738" y="509476"/>
                    <a:pt x="202566" y="508618"/>
                    <a:pt x="202523" y="507761"/>
                  </a:cubicBezTo>
                  <a:cubicBezTo>
                    <a:pt x="202138" y="498411"/>
                    <a:pt x="206898" y="487731"/>
                    <a:pt x="213203" y="481212"/>
                  </a:cubicBezTo>
                  <a:cubicBezTo>
                    <a:pt x="219808" y="474393"/>
                    <a:pt x="229630" y="470232"/>
                    <a:pt x="238979" y="470232"/>
                  </a:cubicBezTo>
                  <a:lnTo>
                    <a:pt x="239451" y="470232"/>
                  </a:lnTo>
                  <a:cubicBezTo>
                    <a:pt x="233318" y="461354"/>
                    <a:pt x="231002" y="449560"/>
                    <a:pt x="233061" y="437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3" name="Google Shape;283;p28"/>
            <p:cNvSpPr/>
            <p:nvPr/>
          </p:nvSpPr>
          <p:spPr>
            <a:xfrm>
              <a:off x="9098144" y="3864069"/>
              <a:ext cx="197290" cy="175846"/>
            </a:xfrm>
            <a:custGeom>
              <a:rect b="b" l="l" r="r" t="t"/>
              <a:pathLst>
                <a:path extrusionOk="0" h="175846" w="197290">
                  <a:moveTo>
                    <a:pt x="189678" y="54469"/>
                  </a:moveTo>
                  <a:cubicBezTo>
                    <a:pt x="180672" y="38858"/>
                    <a:pt x="178098" y="20844"/>
                    <a:pt x="178098" y="6433"/>
                  </a:cubicBezTo>
                  <a:cubicBezTo>
                    <a:pt x="169907" y="13896"/>
                    <a:pt x="159999" y="14454"/>
                    <a:pt x="154381" y="11880"/>
                  </a:cubicBezTo>
                  <a:cubicBezTo>
                    <a:pt x="147261" y="8578"/>
                    <a:pt x="131563" y="6948"/>
                    <a:pt x="131563" y="20115"/>
                  </a:cubicBezTo>
                  <a:cubicBezTo>
                    <a:pt x="131563" y="33282"/>
                    <a:pt x="120155" y="36584"/>
                    <a:pt x="121571" y="30023"/>
                  </a:cubicBezTo>
                  <a:cubicBezTo>
                    <a:pt x="122985" y="23418"/>
                    <a:pt x="110204" y="25047"/>
                    <a:pt x="103042" y="15183"/>
                  </a:cubicBezTo>
                  <a:cubicBezTo>
                    <a:pt x="95923" y="5275"/>
                    <a:pt x="70275" y="18485"/>
                    <a:pt x="57408" y="13553"/>
                  </a:cubicBezTo>
                  <a:cubicBezTo>
                    <a:pt x="44585" y="8578"/>
                    <a:pt x="24640" y="21745"/>
                    <a:pt x="11817" y="39930"/>
                  </a:cubicBezTo>
                  <a:cubicBezTo>
                    <a:pt x="-1050" y="58072"/>
                    <a:pt x="13189" y="58072"/>
                    <a:pt x="13189" y="74542"/>
                  </a:cubicBezTo>
                  <a:cubicBezTo>
                    <a:pt x="13189" y="91054"/>
                    <a:pt x="21767" y="91054"/>
                    <a:pt x="17478" y="104221"/>
                  </a:cubicBezTo>
                  <a:cubicBezTo>
                    <a:pt x="17349" y="104564"/>
                    <a:pt x="17264" y="105036"/>
                    <a:pt x="17135" y="105422"/>
                  </a:cubicBezTo>
                  <a:cubicBezTo>
                    <a:pt x="28843" y="111383"/>
                    <a:pt x="25412" y="127424"/>
                    <a:pt x="26013" y="137889"/>
                  </a:cubicBezTo>
                  <a:cubicBezTo>
                    <a:pt x="28329" y="140720"/>
                    <a:pt x="30646" y="143593"/>
                    <a:pt x="33004" y="146424"/>
                  </a:cubicBezTo>
                  <a:cubicBezTo>
                    <a:pt x="37421" y="146553"/>
                    <a:pt x="42997" y="144494"/>
                    <a:pt x="46900" y="144194"/>
                  </a:cubicBezTo>
                  <a:cubicBezTo>
                    <a:pt x="53548" y="143636"/>
                    <a:pt x="43384" y="155688"/>
                    <a:pt x="47758" y="163751"/>
                  </a:cubicBezTo>
                  <a:cubicBezTo>
                    <a:pt x="48444" y="164523"/>
                    <a:pt x="49130" y="165338"/>
                    <a:pt x="49774" y="166110"/>
                  </a:cubicBezTo>
                  <a:cubicBezTo>
                    <a:pt x="56679" y="170785"/>
                    <a:pt x="71819" y="158605"/>
                    <a:pt x="75035" y="167654"/>
                  </a:cubicBezTo>
                  <a:cubicBezTo>
                    <a:pt x="75850" y="169927"/>
                    <a:pt x="76879" y="171857"/>
                    <a:pt x="78037" y="173573"/>
                  </a:cubicBezTo>
                  <a:cubicBezTo>
                    <a:pt x="87173" y="168426"/>
                    <a:pt x="98624" y="160792"/>
                    <a:pt x="98624" y="154873"/>
                  </a:cubicBezTo>
                  <a:cubicBezTo>
                    <a:pt x="98624" y="145095"/>
                    <a:pt x="132465" y="164695"/>
                    <a:pt x="136711" y="154873"/>
                  </a:cubicBezTo>
                  <a:cubicBezTo>
                    <a:pt x="140957" y="145095"/>
                    <a:pt x="111320" y="113271"/>
                    <a:pt x="136711" y="120648"/>
                  </a:cubicBezTo>
                  <a:cubicBezTo>
                    <a:pt x="162101" y="127982"/>
                    <a:pt x="157898" y="110869"/>
                    <a:pt x="166347" y="98645"/>
                  </a:cubicBezTo>
                  <a:cubicBezTo>
                    <a:pt x="174839" y="86250"/>
                    <a:pt x="202373" y="76515"/>
                    <a:pt x="189678" y="5446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4" name="Google Shape;284;p28"/>
            <p:cNvSpPr/>
            <p:nvPr/>
          </p:nvSpPr>
          <p:spPr>
            <a:xfrm>
              <a:off x="9025812" y="3546774"/>
              <a:ext cx="257335" cy="355981"/>
            </a:xfrm>
            <a:custGeom>
              <a:rect b="b" l="l" r="r" t="t"/>
              <a:pathLst>
                <a:path extrusionOk="0" h="355981" w="257335">
                  <a:moveTo>
                    <a:pt x="173144" y="163794"/>
                  </a:moveTo>
                  <a:cubicBezTo>
                    <a:pt x="173144" y="154015"/>
                    <a:pt x="132957" y="139347"/>
                    <a:pt x="137203" y="127124"/>
                  </a:cubicBezTo>
                  <a:cubicBezTo>
                    <a:pt x="141449" y="114900"/>
                    <a:pt x="162593" y="122235"/>
                    <a:pt x="162593" y="110011"/>
                  </a:cubicBezTo>
                  <a:cubicBezTo>
                    <a:pt x="162593" y="97788"/>
                    <a:pt x="154101" y="97788"/>
                    <a:pt x="151999" y="80632"/>
                  </a:cubicBezTo>
                  <a:cubicBezTo>
                    <a:pt x="149898" y="63476"/>
                    <a:pt x="135101" y="68408"/>
                    <a:pt x="128753" y="73298"/>
                  </a:cubicBezTo>
                  <a:cubicBezTo>
                    <a:pt x="122405" y="78230"/>
                    <a:pt x="101218" y="68408"/>
                    <a:pt x="101218" y="56185"/>
                  </a:cubicBezTo>
                  <a:cubicBezTo>
                    <a:pt x="101218" y="43962"/>
                    <a:pt x="84320" y="36627"/>
                    <a:pt x="84320" y="26806"/>
                  </a:cubicBezTo>
                  <a:cubicBezTo>
                    <a:pt x="84320" y="21187"/>
                    <a:pt x="78058" y="13896"/>
                    <a:pt x="72268" y="6433"/>
                  </a:cubicBezTo>
                  <a:cubicBezTo>
                    <a:pt x="66907" y="9564"/>
                    <a:pt x="61417" y="10250"/>
                    <a:pt x="58973" y="7377"/>
                  </a:cubicBezTo>
                  <a:cubicBezTo>
                    <a:pt x="55026" y="2788"/>
                    <a:pt x="49751" y="22602"/>
                    <a:pt x="53696" y="27192"/>
                  </a:cubicBezTo>
                  <a:cubicBezTo>
                    <a:pt x="57643" y="31781"/>
                    <a:pt x="62918" y="60774"/>
                    <a:pt x="52368" y="57729"/>
                  </a:cubicBezTo>
                  <a:cubicBezTo>
                    <a:pt x="41817" y="54684"/>
                    <a:pt x="41817" y="37914"/>
                    <a:pt x="35212" y="39415"/>
                  </a:cubicBezTo>
                  <a:cubicBezTo>
                    <a:pt x="35212" y="39415"/>
                    <a:pt x="18099" y="62318"/>
                    <a:pt x="18099" y="71453"/>
                  </a:cubicBezTo>
                  <a:cubicBezTo>
                    <a:pt x="18099" y="77630"/>
                    <a:pt x="11537" y="79645"/>
                    <a:pt x="6433" y="82648"/>
                  </a:cubicBezTo>
                  <a:cubicBezTo>
                    <a:pt x="9478" y="85779"/>
                    <a:pt x="12094" y="88609"/>
                    <a:pt x="12952" y="90153"/>
                  </a:cubicBezTo>
                  <a:cubicBezTo>
                    <a:pt x="15826" y="95086"/>
                    <a:pt x="11537" y="108296"/>
                    <a:pt x="15826" y="119833"/>
                  </a:cubicBezTo>
                  <a:cubicBezTo>
                    <a:pt x="20115" y="131370"/>
                    <a:pt x="34354" y="113228"/>
                    <a:pt x="38643" y="129740"/>
                  </a:cubicBezTo>
                  <a:cubicBezTo>
                    <a:pt x="42932" y="146167"/>
                    <a:pt x="35812" y="154444"/>
                    <a:pt x="35812" y="170914"/>
                  </a:cubicBezTo>
                  <a:cubicBezTo>
                    <a:pt x="35812" y="187426"/>
                    <a:pt x="24404" y="185797"/>
                    <a:pt x="27277" y="200636"/>
                  </a:cubicBezTo>
                  <a:cubicBezTo>
                    <a:pt x="30107" y="215476"/>
                    <a:pt x="45805" y="197333"/>
                    <a:pt x="57171" y="187426"/>
                  </a:cubicBezTo>
                  <a:cubicBezTo>
                    <a:pt x="68580" y="177519"/>
                    <a:pt x="77158" y="179148"/>
                    <a:pt x="81404" y="185797"/>
                  </a:cubicBezTo>
                  <a:cubicBezTo>
                    <a:pt x="85693" y="192358"/>
                    <a:pt x="99931" y="187426"/>
                    <a:pt x="102806" y="179148"/>
                  </a:cubicBezTo>
                  <a:cubicBezTo>
                    <a:pt x="105679" y="170957"/>
                    <a:pt x="127038" y="167611"/>
                    <a:pt x="134157" y="177519"/>
                  </a:cubicBezTo>
                  <a:cubicBezTo>
                    <a:pt x="141320" y="187383"/>
                    <a:pt x="148396" y="198921"/>
                    <a:pt x="158390" y="205568"/>
                  </a:cubicBezTo>
                  <a:cubicBezTo>
                    <a:pt x="168383" y="212130"/>
                    <a:pt x="151270" y="248415"/>
                    <a:pt x="161263" y="251717"/>
                  </a:cubicBezTo>
                  <a:cubicBezTo>
                    <a:pt x="171257" y="254977"/>
                    <a:pt x="185496" y="273162"/>
                    <a:pt x="184081" y="292934"/>
                  </a:cubicBezTo>
                  <a:cubicBezTo>
                    <a:pt x="182837" y="309918"/>
                    <a:pt x="191071" y="322099"/>
                    <a:pt x="179749" y="336724"/>
                  </a:cubicBezTo>
                  <a:cubicBezTo>
                    <a:pt x="186782" y="341999"/>
                    <a:pt x="195189" y="341956"/>
                    <a:pt x="194031" y="347360"/>
                  </a:cubicBezTo>
                  <a:cubicBezTo>
                    <a:pt x="192616" y="353965"/>
                    <a:pt x="204024" y="350620"/>
                    <a:pt x="204024" y="337453"/>
                  </a:cubicBezTo>
                  <a:cubicBezTo>
                    <a:pt x="204024" y="324243"/>
                    <a:pt x="219679" y="325916"/>
                    <a:pt x="226841" y="329218"/>
                  </a:cubicBezTo>
                  <a:cubicBezTo>
                    <a:pt x="232417" y="331792"/>
                    <a:pt x="242368" y="331234"/>
                    <a:pt x="250559" y="323771"/>
                  </a:cubicBezTo>
                  <a:cubicBezTo>
                    <a:pt x="250559" y="317853"/>
                    <a:pt x="250902" y="312491"/>
                    <a:pt x="251545" y="308203"/>
                  </a:cubicBezTo>
                  <a:cubicBezTo>
                    <a:pt x="253647" y="293534"/>
                    <a:pt x="251545" y="276379"/>
                    <a:pt x="245198" y="269045"/>
                  </a:cubicBezTo>
                  <a:cubicBezTo>
                    <a:pt x="238850" y="261710"/>
                    <a:pt x="221909" y="254376"/>
                    <a:pt x="217663" y="239708"/>
                  </a:cubicBezTo>
                  <a:cubicBezTo>
                    <a:pt x="213459" y="225040"/>
                    <a:pt x="194417" y="210329"/>
                    <a:pt x="190171" y="198106"/>
                  </a:cubicBezTo>
                  <a:cubicBezTo>
                    <a:pt x="185839" y="185839"/>
                    <a:pt x="173144" y="173573"/>
                    <a:pt x="173144" y="1637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5" name="Google Shape;285;p28"/>
            <p:cNvSpPr/>
            <p:nvPr/>
          </p:nvSpPr>
          <p:spPr>
            <a:xfrm>
              <a:off x="8939819" y="3622945"/>
              <a:ext cx="274491" cy="596161"/>
            </a:xfrm>
            <a:custGeom>
              <a:rect b="b" l="l" r="r" t="t"/>
              <a:pathLst>
                <a:path extrusionOk="0" h="596161" w="274491">
                  <a:moveTo>
                    <a:pt x="269988" y="216720"/>
                  </a:moveTo>
                  <a:cubicBezTo>
                    <a:pt x="271404" y="196948"/>
                    <a:pt x="257121" y="178806"/>
                    <a:pt x="247171" y="175503"/>
                  </a:cubicBezTo>
                  <a:cubicBezTo>
                    <a:pt x="237178" y="172201"/>
                    <a:pt x="254291" y="135916"/>
                    <a:pt x="244297" y="129354"/>
                  </a:cubicBezTo>
                  <a:cubicBezTo>
                    <a:pt x="234304" y="122749"/>
                    <a:pt x="227227" y="111212"/>
                    <a:pt x="220065" y="101305"/>
                  </a:cubicBezTo>
                  <a:cubicBezTo>
                    <a:pt x="212945" y="91397"/>
                    <a:pt x="191586" y="94700"/>
                    <a:pt x="188713" y="102934"/>
                  </a:cubicBezTo>
                  <a:cubicBezTo>
                    <a:pt x="185882" y="111212"/>
                    <a:pt x="171600" y="116144"/>
                    <a:pt x="167311" y="109582"/>
                  </a:cubicBezTo>
                  <a:cubicBezTo>
                    <a:pt x="163065" y="102934"/>
                    <a:pt x="154487" y="101305"/>
                    <a:pt x="143078" y="111212"/>
                  </a:cubicBezTo>
                  <a:cubicBezTo>
                    <a:pt x="131713" y="121120"/>
                    <a:pt x="116016" y="139219"/>
                    <a:pt x="113184" y="124422"/>
                  </a:cubicBezTo>
                  <a:cubicBezTo>
                    <a:pt x="110311" y="109582"/>
                    <a:pt x="121719" y="111212"/>
                    <a:pt x="121719" y="94700"/>
                  </a:cubicBezTo>
                  <a:cubicBezTo>
                    <a:pt x="121719" y="78230"/>
                    <a:pt x="128840" y="69953"/>
                    <a:pt x="124551" y="53526"/>
                  </a:cubicBezTo>
                  <a:cubicBezTo>
                    <a:pt x="120262" y="37013"/>
                    <a:pt x="106022" y="55156"/>
                    <a:pt x="101733" y="43619"/>
                  </a:cubicBezTo>
                  <a:cubicBezTo>
                    <a:pt x="97487" y="32081"/>
                    <a:pt x="101776" y="18871"/>
                    <a:pt x="98860" y="13939"/>
                  </a:cubicBezTo>
                  <a:cubicBezTo>
                    <a:pt x="98001" y="12395"/>
                    <a:pt x="95386" y="9564"/>
                    <a:pt x="92341" y="6433"/>
                  </a:cubicBezTo>
                  <a:cubicBezTo>
                    <a:pt x="89896" y="7892"/>
                    <a:pt x="87708" y="9564"/>
                    <a:pt x="86851" y="12009"/>
                  </a:cubicBezTo>
                  <a:cubicBezTo>
                    <a:pt x="84191" y="19643"/>
                    <a:pt x="61803" y="21145"/>
                    <a:pt x="56528" y="31824"/>
                  </a:cubicBezTo>
                  <a:cubicBezTo>
                    <a:pt x="51253" y="42503"/>
                    <a:pt x="35427" y="40959"/>
                    <a:pt x="31480" y="40959"/>
                  </a:cubicBezTo>
                  <a:cubicBezTo>
                    <a:pt x="27492" y="40959"/>
                    <a:pt x="14324" y="42461"/>
                    <a:pt x="13039" y="53183"/>
                  </a:cubicBezTo>
                  <a:cubicBezTo>
                    <a:pt x="11752" y="63819"/>
                    <a:pt x="6433" y="106537"/>
                    <a:pt x="6433" y="114172"/>
                  </a:cubicBezTo>
                  <a:cubicBezTo>
                    <a:pt x="6433" y="121763"/>
                    <a:pt x="24876" y="146167"/>
                    <a:pt x="31480" y="149212"/>
                  </a:cubicBezTo>
                  <a:cubicBezTo>
                    <a:pt x="38042" y="152257"/>
                    <a:pt x="30151" y="170571"/>
                    <a:pt x="38042" y="175160"/>
                  </a:cubicBezTo>
                  <a:cubicBezTo>
                    <a:pt x="45977" y="179706"/>
                    <a:pt x="40702" y="194975"/>
                    <a:pt x="36755" y="193431"/>
                  </a:cubicBezTo>
                  <a:cubicBezTo>
                    <a:pt x="32810" y="191887"/>
                    <a:pt x="39415" y="213289"/>
                    <a:pt x="31480" y="220880"/>
                  </a:cubicBezTo>
                  <a:cubicBezTo>
                    <a:pt x="23546" y="228471"/>
                    <a:pt x="30151" y="248329"/>
                    <a:pt x="43361" y="262097"/>
                  </a:cubicBezTo>
                  <a:cubicBezTo>
                    <a:pt x="56528" y="275821"/>
                    <a:pt x="56528" y="297137"/>
                    <a:pt x="56528" y="309361"/>
                  </a:cubicBezTo>
                  <a:cubicBezTo>
                    <a:pt x="56528" y="321541"/>
                    <a:pt x="67078" y="323085"/>
                    <a:pt x="67078" y="338311"/>
                  </a:cubicBezTo>
                  <a:cubicBezTo>
                    <a:pt x="67078" y="338311"/>
                    <a:pt x="51295" y="404832"/>
                    <a:pt x="38429" y="401959"/>
                  </a:cubicBezTo>
                  <a:cubicBezTo>
                    <a:pt x="35683" y="418557"/>
                    <a:pt x="32210" y="444677"/>
                    <a:pt x="29036" y="458830"/>
                  </a:cubicBezTo>
                  <a:cubicBezTo>
                    <a:pt x="25090" y="476543"/>
                    <a:pt x="22131" y="491940"/>
                    <a:pt x="31009" y="493099"/>
                  </a:cubicBezTo>
                  <a:cubicBezTo>
                    <a:pt x="39887" y="494257"/>
                    <a:pt x="57686" y="517631"/>
                    <a:pt x="74927" y="542764"/>
                  </a:cubicBezTo>
                  <a:cubicBezTo>
                    <a:pt x="79131" y="548898"/>
                    <a:pt x="82390" y="555331"/>
                    <a:pt x="84921" y="561893"/>
                  </a:cubicBezTo>
                  <a:cubicBezTo>
                    <a:pt x="90925" y="561507"/>
                    <a:pt x="97573" y="561893"/>
                    <a:pt x="104306" y="563394"/>
                  </a:cubicBezTo>
                  <a:cubicBezTo>
                    <a:pt x="117430" y="566225"/>
                    <a:pt x="120690" y="578577"/>
                    <a:pt x="120690" y="586168"/>
                  </a:cubicBezTo>
                  <a:cubicBezTo>
                    <a:pt x="120690" y="593803"/>
                    <a:pt x="142906" y="590929"/>
                    <a:pt x="147025" y="589943"/>
                  </a:cubicBezTo>
                  <a:cubicBezTo>
                    <a:pt x="150156" y="589213"/>
                    <a:pt x="146123" y="578534"/>
                    <a:pt x="157318" y="574374"/>
                  </a:cubicBezTo>
                  <a:cubicBezTo>
                    <a:pt x="150584" y="563351"/>
                    <a:pt x="133172" y="549927"/>
                    <a:pt x="118889" y="548468"/>
                  </a:cubicBezTo>
                  <a:cubicBezTo>
                    <a:pt x="102120" y="546753"/>
                    <a:pt x="94185" y="517631"/>
                    <a:pt x="95686" y="504507"/>
                  </a:cubicBezTo>
                  <a:cubicBezTo>
                    <a:pt x="97187" y="491383"/>
                    <a:pt x="83334" y="479931"/>
                    <a:pt x="83334" y="468523"/>
                  </a:cubicBezTo>
                  <a:cubicBezTo>
                    <a:pt x="83334" y="457071"/>
                    <a:pt x="73469" y="456514"/>
                    <a:pt x="62104" y="450252"/>
                  </a:cubicBezTo>
                  <a:cubicBezTo>
                    <a:pt x="50737" y="443947"/>
                    <a:pt x="64549" y="405132"/>
                    <a:pt x="66049" y="388577"/>
                  </a:cubicBezTo>
                  <a:cubicBezTo>
                    <a:pt x="66778" y="380128"/>
                    <a:pt x="73297" y="363702"/>
                    <a:pt x="78615" y="347618"/>
                  </a:cubicBezTo>
                  <a:cubicBezTo>
                    <a:pt x="76643" y="336853"/>
                    <a:pt x="79688" y="326902"/>
                    <a:pt x="85435" y="319054"/>
                  </a:cubicBezTo>
                  <a:cubicBezTo>
                    <a:pt x="85650" y="315322"/>
                    <a:pt x="85392" y="312149"/>
                    <a:pt x="84320" y="309790"/>
                  </a:cubicBezTo>
                  <a:cubicBezTo>
                    <a:pt x="77415" y="294950"/>
                    <a:pt x="108510" y="283541"/>
                    <a:pt x="112456" y="300054"/>
                  </a:cubicBezTo>
                  <a:cubicBezTo>
                    <a:pt x="112670" y="300912"/>
                    <a:pt x="112842" y="301726"/>
                    <a:pt x="113056" y="302541"/>
                  </a:cubicBezTo>
                  <a:cubicBezTo>
                    <a:pt x="125279" y="301083"/>
                    <a:pt x="137803" y="306187"/>
                    <a:pt x="145394" y="321112"/>
                  </a:cubicBezTo>
                  <a:cubicBezTo>
                    <a:pt x="146038" y="322399"/>
                    <a:pt x="146810" y="323600"/>
                    <a:pt x="147496" y="324887"/>
                  </a:cubicBezTo>
                  <a:cubicBezTo>
                    <a:pt x="158046" y="329047"/>
                    <a:pt x="160620" y="341099"/>
                    <a:pt x="173229" y="345216"/>
                  </a:cubicBezTo>
                  <a:cubicBezTo>
                    <a:pt x="174130" y="345517"/>
                    <a:pt x="174774" y="345988"/>
                    <a:pt x="175546" y="346417"/>
                  </a:cubicBezTo>
                  <a:cubicBezTo>
                    <a:pt x="175632" y="346031"/>
                    <a:pt x="175760" y="345559"/>
                    <a:pt x="175889" y="345216"/>
                  </a:cubicBezTo>
                  <a:cubicBezTo>
                    <a:pt x="180135" y="332049"/>
                    <a:pt x="171600" y="332049"/>
                    <a:pt x="171600" y="315537"/>
                  </a:cubicBezTo>
                  <a:cubicBezTo>
                    <a:pt x="171600" y="299067"/>
                    <a:pt x="157361" y="299067"/>
                    <a:pt x="170227" y="280925"/>
                  </a:cubicBezTo>
                  <a:cubicBezTo>
                    <a:pt x="183008" y="262740"/>
                    <a:pt x="202994" y="249573"/>
                    <a:pt x="215818" y="254548"/>
                  </a:cubicBezTo>
                  <a:cubicBezTo>
                    <a:pt x="228643" y="259480"/>
                    <a:pt x="254291" y="246271"/>
                    <a:pt x="261453" y="256178"/>
                  </a:cubicBezTo>
                  <a:cubicBezTo>
                    <a:pt x="262740" y="257979"/>
                    <a:pt x="264198" y="259223"/>
                    <a:pt x="265699" y="260381"/>
                  </a:cubicBezTo>
                  <a:cubicBezTo>
                    <a:pt x="276978" y="245884"/>
                    <a:pt x="268744" y="233747"/>
                    <a:pt x="269988" y="2167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6" name="Google Shape;286;p28"/>
            <p:cNvSpPr/>
            <p:nvPr/>
          </p:nvSpPr>
          <p:spPr>
            <a:xfrm>
              <a:off x="6196154" y="2041704"/>
              <a:ext cx="330247" cy="308803"/>
            </a:xfrm>
            <a:custGeom>
              <a:rect b="b" l="l" r="r" t="t"/>
              <a:pathLst>
                <a:path extrusionOk="0" h="308803" w="330247">
                  <a:moveTo>
                    <a:pt x="10114" y="66391"/>
                  </a:moveTo>
                  <a:cubicBezTo>
                    <a:pt x="12344" y="73254"/>
                    <a:pt x="14575" y="97229"/>
                    <a:pt x="9385" y="106664"/>
                  </a:cubicBezTo>
                  <a:cubicBezTo>
                    <a:pt x="4195" y="116057"/>
                    <a:pt x="6426" y="118631"/>
                    <a:pt x="11616" y="122062"/>
                  </a:cubicBezTo>
                  <a:cubicBezTo>
                    <a:pt x="16805" y="125493"/>
                    <a:pt x="19035" y="134071"/>
                    <a:pt x="19035" y="140933"/>
                  </a:cubicBezTo>
                  <a:cubicBezTo>
                    <a:pt x="19035" y="147795"/>
                    <a:pt x="22724" y="146937"/>
                    <a:pt x="23495" y="161477"/>
                  </a:cubicBezTo>
                  <a:cubicBezTo>
                    <a:pt x="24225" y="176016"/>
                    <a:pt x="27184" y="186310"/>
                    <a:pt x="31645" y="192314"/>
                  </a:cubicBezTo>
                  <a:cubicBezTo>
                    <a:pt x="35119" y="196989"/>
                    <a:pt x="34475" y="204195"/>
                    <a:pt x="32631" y="209599"/>
                  </a:cubicBezTo>
                  <a:cubicBezTo>
                    <a:pt x="38850" y="214917"/>
                    <a:pt x="45841" y="220021"/>
                    <a:pt x="51974" y="222551"/>
                  </a:cubicBezTo>
                  <a:cubicBezTo>
                    <a:pt x="67414" y="228942"/>
                    <a:pt x="72947" y="234046"/>
                    <a:pt x="74019" y="240436"/>
                  </a:cubicBezTo>
                  <a:cubicBezTo>
                    <a:pt x="75134" y="246827"/>
                    <a:pt x="88387" y="258278"/>
                    <a:pt x="91690" y="249357"/>
                  </a:cubicBezTo>
                  <a:cubicBezTo>
                    <a:pt x="94992" y="240436"/>
                    <a:pt x="103785" y="245540"/>
                    <a:pt x="110432" y="245540"/>
                  </a:cubicBezTo>
                  <a:cubicBezTo>
                    <a:pt x="117080" y="245540"/>
                    <a:pt x="118152" y="254461"/>
                    <a:pt x="119225" y="259565"/>
                  </a:cubicBezTo>
                  <a:cubicBezTo>
                    <a:pt x="120340" y="264669"/>
                    <a:pt x="135780" y="262138"/>
                    <a:pt x="141313" y="265955"/>
                  </a:cubicBezTo>
                  <a:cubicBezTo>
                    <a:pt x="146802" y="269772"/>
                    <a:pt x="149033" y="283840"/>
                    <a:pt x="156753" y="288944"/>
                  </a:cubicBezTo>
                  <a:cubicBezTo>
                    <a:pt x="164516" y="294005"/>
                    <a:pt x="171078" y="282553"/>
                    <a:pt x="176611" y="286371"/>
                  </a:cubicBezTo>
                  <a:cubicBezTo>
                    <a:pt x="182101" y="290188"/>
                    <a:pt x="196468" y="294005"/>
                    <a:pt x="205303" y="290188"/>
                  </a:cubicBezTo>
                  <a:cubicBezTo>
                    <a:pt x="214096" y="286371"/>
                    <a:pt x="219629" y="294005"/>
                    <a:pt x="230651" y="292761"/>
                  </a:cubicBezTo>
                  <a:cubicBezTo>
                    <a:pt x="241673" y="291474"/>
                    <a:pt x="256042" y="296535"/>
                    <a:pt x="259301" y="300395"/>
                  </a:cubicBezTo>
                  <a:cubicBezTo>
                    <a:pt x="261059" y="302411"/>
                    <a:pt x="270367" y="304427"/>
                    <a:pt x="278859" y="305885"/>
                  </a:cubicBezTo>
                  <a:cubicBezTo>
                    <a:pt x="281046" y="300653"/>
                    <a:pt x="276800" y="284483"/>
                    <a:pt x="277486" y="280538"/>
                  </a:cubicBezTo>
                  <a:cubicBezTo>
                    <a:pt x="278215" y="276292"/>
                    <a:pt x="304120" y="249700"/>
                    <a:pt x="308581" y="243696"/>
                  </a:cubicBezTo>
                  <a:cubicBezTo>
                    <a:pt x="313041" y="237691"/>
                    <a:pt x="319732" y="237691"/>
                    <a:pt x="323378" y="230014"/>
                  </a:cubicBezTo>
                  <a:cubicBezTo>
                    <a:pt x="327109" y="222294"/>
                    <a:pt x="312998" y="197461"/>
                    <a:pt x="310039" y="192314"/>
                  </a:cubicBezTo>
                  <a:cubicBezTo>
                    <a:pt x="307080" y="187168"/>
                    <a:pt x="305579" y="166624"/>
                    <a:pt x="307809" y="158046"/>
                  </a:cubicBezTo>
                  <a:cubicBezTo>
                    <a:pt x="310039" y="149511"/>
                    <a:pt x="296701" y="144364"/>
                    <a:pt x="296701" y="138360"/>
                  </a:cubicBezTo>
                  <a:cubicBezTo>
                    <a:pt x="296701" y="132355"/>
                    <a:pt x="309267" y="122062"/>
                    <a:pt x="315958" y="118673"/>
                  </a:cubicBezTo>
                  <a:cubicBezTo>
                    <a:pt x="322605" y="115242"/>
                    <a:pt x="320419" y="91224"/>
                    <a:pt x="314500" y="85263"/>
                  </a:cubicBezTo>
                  <a:cubicBezTo>
                    <a:pt x="308581" y="79258"/>
                    <a:pt x="305621" y="68150"/>
                    <a:pt x="309310" y="56141"/>
                  </a:cubicBezTo>
                  <a:cubicBezTo>
                    <a:pt x="312998" y="44175"/>
                    <a:pt x="287094" y="34739"/>
                    <a:pt x="283405" y="34739"/>
                  </a:cubicBezTo>
                  <a:cubicBezTo>
                    <a:pt x="282805" y="34739"/>
                    <a:pt x="282418" y="33967"/>
                    <a:pt x="282161" y="32981"/>
                  </a:cubicBezTo>
                  <a:cubicBezTo>
                    <a:pt x="259044" y="37913"/>
                    <a:pt x="199813" y="30793"/>
                    <a:pt x="195353" y="28734"/>
                  </a:cubicBezTo>
                  <a:cubicBezTo>
                    <a:pt x="192437" y="27405"/>
                    <a:pt x="184931" y="24274"/>
                    <a:pt x="178455" y="21615"/>
                  </a:cubicBezTo>
                  <a:cubicBezTo>
                    <a:pt x="175538" y="27276"/>
                    <a:pt x="169405" y="32466"/>
                    <a:pt x="160184" y="32466"/>
                  </a:cubicBezTo>
                  <a:cubicBezTo>
                    <a:pt x="145902" y="32466"/>
                    <a:pt x="144872" y="15911"/>
                    <a:pt x="144401" y="8491"/>
                  </a:cubicBezTo>
                  <a:cubicBezTo>
                    <a:pt x="143929" y="1071"/>
                    <a:pt x="86629" y="14795"/>
                    <a:pt x="71317" y="32466"/>
                  </a:cubicBezTo>
                  <a:cubicBezTo>
                    <a:pt x="56049" y="50179"/>
                    <a:pt x="20493" y="43317"/>
                    <a:pt x="19507" y="53010"/>
                  </a:cubicBezTo>
                  <a:cubicBezTo>
                    <a:pt x="18778" y="60044"/>
                    <a:pt x="13460" y="63732"/>
                    <a:pt x="9986" y="61759"/>
                  </a:cubicBezTo>
                  <a:cubicBezTo>
                    <a:pt x="9728" y="63432"/>
                    <a:pt x="9642" y="65019"/>
                    <a:pt x="10114" y="663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7" name="Google Shape;287;p28"/>
            <p:cNvSpPr/>
            <p:nvPr/>
          </p:nvSpPr>
          <p:spPr>
            <a:xfrm>
              <a:off x="6242010" y="2534023"/>
              <a:ext cx="128667" cy="141534"/>
            </a:xfrm>
            <a:custGeom>
              <a:rect b="b" l="l" r="r" t="t"/>
              <a:pathLst>
                <a:path extrusionOk="0" h="141534" w="128667">
                  <a:moveTo>
                    <a:pt x="95071" y="125114"/>
                  </a:moveTo>
                  <a:cubicBezTo>
                    <a:pt x="93742" y="117437"/>
                    <a:pt x="114972" y="82096"/>
                    <a:pt x="120290" y="82096"/>
                  </a:cubicBezTo>
                  <a:cubicBezTo>
                    <a:pt x="124707" y="82096"/>
                    <a:pt x="126337" y="48170"/>
                    <a:pt x="124493" y="30543"/>
                  </a:cubicBezTo>
                  <a:cubicBezTo>
                    <a:pt x="108023" y="17376"/>
                    <a:pt x="94342" y="12915"/>
                    <a:pt x="94342" y="12915"/>
                  </a:cubicBezTo>
                  <a:cubicBezTo>
                    <a:pt x="94342" y="12915"/>
                    <a:pt x="50123" y="10385"/>
                    <a:pt x="42746" y="6954"/>
                  </a:cubicBezTo>
                  <a:cubicBezTo>
                    <a:pt x="35369" y="3565"/>
                    <a:pt x="27992" y="18062"/>
                    <a:pt x="21344" y="12101"/>
                  </a:cubicBezTo>
                  <a:cubicBezTo>
                    <a:pt x="14696" y="6139"/>
                    <a:pt x="5089" y="13773"/>
                    <a:pt x="6590" y="22308"/>
                  </a:cubicBezTo>
                  <a:cubicBezTo>
                    <a:pt x="8049" y="30843"/>
                    <a:pt x="22073" y="35947"/>
                    <a:pt x="22073" y="48728"/>
                  </a:cubicBezTo>
                  <a:cubicBezTo>
                    <a:pt x="22073" y="61509"/>
                    <a:pt x="50123" y="80294"/>
                    <a:pt x="49351" y="87114"/>
                  </a:cubicBezTo>
                  <a:cubicBezTo>
                    <a:pt x="48837" y="91917"/>
                    <a:pt x="66163" y="104913"/>
                    <a:pt x="76500" y="122412"/>
                  </a:cubicBezTo>
                  <a:cubicBezTo>
                    <a:pt x="81990" y="126443"/>
                    <a:pt x="87866" y="131676"/>
                    <a:pt x="93656" y="137080"/>
                  </a:cubicBezTo>
                  <a:cubicBezTo>
                    <a:pt x="94857" y="131461"/>
                    <a:pt x="95414" y="127087"/>
                    <a:pt x="95071" y="12511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8" name="Google Shape;288;p28"/>
            <p:cNvSpPr/>
            <p:nvPr/>
          </p:nvSpPr>
          <p:spPr>
            <a:xfrm>
              <a:off x="6181564" y="2469866"/>
              <a:ext cx="188712" cy="193001"/>
            </a:xfrm>
            <a:custGeom>
              <a:rect b="b" l="l" r="r" t="t"/>
              <a:pathLst>
                <a:path extrusionOk="0" h="193001" w="188712">
                  <a:moveTo>
                    <a:pt x="109840" y="151314"/>
                  </a:moveTo>
                  <a:cubicBezTo>
                    <a:pt x="110569" y="144494"/>
                    <a:pt x="82562" y="125709"/>
                    <a:pt x="82562" y="112928"/>
                  </a:cubicBezTo>
                  <a:cubicBezTo>
                    <a:pt x="82562" y="100146"/>
                    <a:pt x="68580" y="95000"/>
                    <a:pt x="67079" y="86508"/>
                  </a:cubicBezTo>
                  <a:cubicBezTo>
                    <a:pt x="65578" y="77973"/>
                    <a:pt x="75185" y="70339"/>
                    <a:pt x="81833" y="76300"/>
                  </a:cubicBezTo>
                  <a:cubicBezTo>
                    <a:pt x="88481" y="82262"/>
                    <a:pt x="95858" y="67765"/>
                    <a:pt x="103235" y="71153"/>
                  </a:cubicBezTo>
                  <a:cubicBezTo>
                    <a:pt x="110612" y="74585"/>
                    <a:pt x="154831" y="77115"/>
                    <a:pt x="154831" y="77115"/>
                  </a:cubicBezTo>
                  <a:cubicBezTo>
                    <a:pt x="154831" y="77115"/>
                    <a:pt x="168512" y="81618"/>
                    <a:pt x="184982" y="94743"/>
                  </a:cubicBezTo>
                  <a:cubicBezTo>
                    <a:pt x="184639" y="91183"/>
                    <a:pt x="184124" y="88223"/>
                    <a:pt x="183438" y="86422"/>
                  </a:cubicBezTo>
                  <a:cubicBezTo>
                    <a:pt x="179492" y="75657"/>
                    <a:pt x="183438" y="63391"/>
                    <a:pt x="172844" y="58801"/>
                  </a:cubicBezTo>
                  <a:cubicBezTo>
                    <a:pt x="167397" y="56400"/>
                    <a:pt x="165081" y="45463"/>
                    <a:pt x="164137" y="35427"/>
                  </a:cubicBezTo>
                  <a:cubicBezTo>
                    <a:pt x="159163" y="37185"/>
                    <a:pt x="154916" y="38643"/>
                    <a:pt x="152600" y="39329"/>
                  </a:cubicBezTo>
                  <a:cubicBezTo>
                    <a:pt x="143765" y="41860"/>
                    <a:pt x="125022" y="40573"/>
                    <a:pt x="118418" y="30366"/>
                  </a:cubicBezTo>
                  <a:cubicBezTo>
                    <a:pt x="113485" y="22774"/>
                    <a:pt x="98174" y="11623"/>
                    <a:pt x="90668" y="6433"/>
                  </a:cubicBezTo>
                  <a:cubicBezTo>
                    <a:pt x="87580" y="9564"/>
                    <a:pt x="75829" y="21187"/>
                    <a:pt x="70682" y="21916"/>
                  </a:cubicBezTo>
                  <a:cubicBezTo>
                    <a:pt x="64763" y="22774"/>
                    <a:pt x="68452" y="40788"/>
                    <a:pt x="62533" y="40788"/>
                  </a:cubicBezTo>
                  <a:cubicBezTo>
                    <a:pt x="56614" y="40788"/>
                    <a:pt x="52154" y="52797"/>
                    <a:pt x="50695" y="57901"/>
                  </a:cubicBezTo>
                  <a:cubicBezTo>
                    <a:pt x="49237" y="63047"/>
                    <a:pt x="35898" y="54469"/>
                    <a:pt x="29980" y="57043"/>
                  </a:cubicBezTo>
                  <a:cubicBezTo>
                    <a:pt x="25734" y="58887"/>
                    <a:pt x="13253" y="61160"/>
                    <a:pt x="6433" y="62275"/>
                  </a:cubicBezTo>
                  <a:cubicBezTo>
                    <a:pt x="7463" y="70081"/>
                    <a:pt x="7077" y="78745"/>
                    <a:pt x="12438" y="78745"/>
                  </a:cubicBezTo>
                  <a:cubicBezTo>
                    <a:pt x="21316" y="78745"/>
                    <a:pt x="37614" y="77630"/>
                    <a:pt x="38129" y="91311"/>
                  </a:cubicBezTo>
                  <a:cubicBezTo>
                    <a:pt x="38600" y="104993"/>
                    <a:pt x="59831" y="135273"/>
                    <a:pt x="67722" y="145566"/>
                  </a:cubicBezTo>
                  <a:cubicBezTo>
                    <a:pt x="75614" y="155860"/>
                    <a:pt x="93413" y="153587"/>
                    <a:pt x="94399" y="162122"/>
                  </a:cubicBezTo>
                  <a:cubicBezTo>
                    <a:pt x="95429" y="170699"/>
                    <a:pt x="108253" y="178677"/>
                    <a:pt x="123093" y="179835"/>
                  </a:cubicBezTo>
                  <a:cubicBezTo>
                    <a:pt x="127124" y="180135"/>
                    <a:pt x="131928" y="182837"/>
                    <a:pt x="137118" y="186611"/>
                  </a:cubicBezTo>
                  <a:cubicBezTo>
                    <a:pt x="126652" y="169070"/>
                    <a:pt x="109368" y="156074"/>
                    <a:pt x="109840" y="15131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9" name="Google Shape;289;p28"/>
            <p:cNvSpPr/>
            <p:nvPr/>
          </p:nvSpPr>
          <p:spPr>
            <a:xfrm>
              <a:off x="6354580" y="2658322"/>
              <a:ext cx="72911" cy="154401"/>
            </a:xfrm>
            <a:custGeom>
              <a:rect b="b" l="l" r="r" t="t"/>
              <a:pathLst>
                <a:path extrusionOk="0" h="154401" w="72911">
                  <a:moveTo>
                    <a:pt x="46449" y="127253"/>
                  </a:moveTo>
                  <a:cubicBezTo>
                    <a:pt x="53826" y="125580"/>
                    <a:pt x="49409" y="118675"/>
                    <a:pt x="54598" y="112670"/>
                  </a:cubicBezTo>
                  <a:cubicBezTo>
                    <a:pt x="59787" y="106666"/>
                    <a:pt x="65706" y="94700"/>
                    <a:pt x="66435" y="90411"/>
                  </a:cubicBezTo>
                  <a:cubicBezTo>
                    <a:pt x="66521" y="89939"/>
                    <a:pt x="66778" y="89639"/>
                    <a:pt x="67164" y="89339"/>
                  </a:cubicBezTo>
                  <a:cubicBezTo>
                    <a:pt x="57128" y="80589"/>
                    <a:pt x="50051" y="74327"/>
                    <a:pt x="47821" y="65363"/>
                  </a:cubicBezTo>
                  <a:cubicBezTo>
                    <a:pt x="45548" y="56228"/>
                    <a:pt x="47907" y="38343"/>
                    <a:pt x="51424" y="25262"/>
                  </a:cubicBezTo>
                  <a:cubicBezTo>
                    <a:pt x="45677" y="20544"/>
                    <a:pt x="28006" y="6433"/>
                    <a:pt x="22474" y="6433"/>
                  </a:cubicBezTo>
                  <a:cubicBezTo>
                    <a:pt x="16984" y="6433"/>
                    <a:pt x="8535" y="20544"/>
                    <a:pt x="6433" y="34097"/>
                  </a:cubicBezTo>
                  <a:cubicBezTo>
                    <a:pt x="19386" y="42074"/>
                    <a:pt x="24490" y="47779"/>
                    <a:pt x="15526" y="58158"/>
                  </a:cubicBezTo>
                  <a:cubicBezTo>
                    <a:pt x="6176" y="69009"/>
                    <a:pt x="4203" y="105551"/>
                    <a:pt x="14540" y="115244"/>
                  </a:cubicBezTo>
                  <a:cubicBezTo>
                    <a:pt x="24404" y="124508"/>
                    <a:pt x="27235" y="142821"/>
                    <a:pt x="36799" y="148097"/>
                  </a:cubicBezTo>
                  <a:cubicBezTo>
                    <a:pt x="39544" y="138876"/>
                    <a:pt x="41559" y="128411"/>
                    <a:pt x="46449" y="1272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0" name="Google Shape;290;p28"/>
            <p:cNvSpPr/>
            <p:nvPr/>
          </p:nvSpPr>
          <p:spPr>
            <a:xfrm>
              <a:off x="6046664" y="2345874"/>
              <a:ext cx="257335" cy="141534"/>
            </a:xfrm>
            <a:custGeom>
              <a:rect b="b" l="l" r="r" t="t"/>
              <a:pathLst>
                <a:path extrusionOk="0" h="141534" w="257335">
                  <a:moveTo>
                    <a:pt x="213516" y="17928"/>
                  </a:moveTo>
                  <a:cubicBezTo>
                    <a:pt x="204724" y="6433"/>
                    <a:pt x="182679" y="6433"/>
                    <a:pt x="182679" y="6433"/>
                  </a:cubicBezTo>
                  <a:cubicBezTo>
                    <a:pt x="182679" y="6433"/>
                    <a:pt x="180448" y="17928"/>
                    <a:pt x="177146" y="24275"/>
                  </a:cubicBezTo>
                  <a:cubicBezTo>
                    <a:pt x="174358" y="29636"/>
                    <a:pt x="158361" y="29551"/>
                    <a:pt x="148067" y="26334"/>
                  </a:cubicBezTo>
                  <a:cubicBezTo>
                    <a:pt x="145150" y="30752"/>
                    <a:pt x="131812" y="34183"/>
                    <a:pt x="129968" y="40573"/>
                  </a:cubicBezTo>
                  <a:cubicBezTo>
                    <a:pt x="127738" y="48293"/>
                    <a:pt x="111439" y="44004"/>
                    <a:pt x="116672" y="64548"/>
                  </a:cubicBezTo>
                  <a:cubicBezTo>
                    <a:pt x="121862" y="85092"/>
                    <a:pt x="108523" y="78273"/>
                    <a:pt x="103333" y="75699"/>
                  </a:cubicBezTo>
                  <a:cubicBezTo>
                    <a:pt x="98144" y="73126"/>
                    <a:pt x="75198" y="76557"/>
                    <a:pt x="69279" y="83377"/>
                  </a:cubicBezTo>
                  <a:cubicBezTo>
                    <a:pt x="63361" y="90239"/>
                    <a:pt x="55212" y="88523"/>
                    <a:pt x="50022" y="85092"/>
                  </a:cubicBezTo>
                  <a:cubicBezTo>
                    <a:pt x="44832" y="81661"/>
                    <a:pt x="34453" y="79945"/>
                    <a:pt x="30036" y="88523"/>
                  </a:cubicBezTo>
                  <a:cubicBezTo>
                    <a:pt x="25575" y="97101"/>
                    <a:pt x="17426" y="81704"/>
                    <a:pt x="10778" y="82519"/>
                  </a:cubicBezTo>
                  <a:cubicBezTo>
                    <a:pt x="4130" y="83377"/>
                    <a:pt x="7090" y="99675"/>
                    <a:pt x="7090" y="103106"/>
                  </a:cubicBezTo>
                  <a:cubicBezTo>
                    <a:pt x="7090" y="106537"/>
                    <a:pt x="17469" y="116787"/>
                    <a:pt x="24117" y="113399"/>
                  </a:cubicBezTo>
                  <a:cubicBezTo>
                    <a:pt x="30765" y="109968"/>
                    <a:pt x="38914" y="114257"/>
                    <a:pt x="44875" y="118546"/>
                  </a:cubicBezTo>
                  <a:cubicBezTo>
                    <a:pt x="50794" y="122835"/>
                    <a:pt x="61903" y="115115"/>
                    <a:pt x="65591" y="110826"/>
                  </a:cubicBezTo>
                  <a:cubicBezTo>
                    <a:pt x="69322" y="106537"/>
                    <a:pt x="90038" y="106537"/>
                    <a:pt x="92268" y="106537"/>
                  </a:cubicBezTo>
                  <a:cubicBezTo>
                    <a:pt x="94498" y="106537"/>
                    <a:pt x="95227" y="120262"/>
                    <a:pt x="98916" y="122835"/>
                  </a:cubicBezTo>
                  <a:cubicBezTo>
                    <a:pt x="102605" y="125408"/>
                    <a:pt x="116715" y="127124"/>
                    <a:pt x="129282" y="127982"/>
                  </a:cubicBezTo>
                  <a:cubicBezTo>
                    <a:pt x="141891" y="128839"/>
                    <a:pt x="160376" y="135702"/>
                    <a:pt x="166338" y="135702"/>
                  </a:cubicBezTo>
                  <a:cubicBezTo>
                    <a:pt x="172257" y="135702"/>
                    <a:pt x="181864" y="123693"/>
                    <a:pt x="195202" y="123693"/>
                  </a:cubicBezTo>
                  <a:cubicBezTo>
                    <a:pt x="208541" y="123693"/>
                    <a:pt x="215961" y="114257"/>
                    <a:pt x="218191" y="115115"/>
                  </a:cubicBezTo>
                  <a:cubicBezTo>
                    <a:pt x="218234" y="115158"/>
                    <a:pt x="218277" y="115201"/>
                    <a:pt x="218320" y="115244"/>
                  </a:cubicBezTo>
                  <a:cubicBezTo>
                    <a:pt x="219263" y="110440"/>
                    <a:pt x="220850" y="106623"/>
                    <a:pt x="223724" y="106151"/>
                  </a:cubicBezTo>
                  <a:cubicBezTo>
                    <a:pt x="229128" y="105293"/>
                    <a:pt x="225268" y="94528"/>
                    <a:pt x="229128" y="89167"/>
                  </a:cubicBezTo>
                  <a:cubicBezTo>
                    <a:pt x="232988" y="83806"/>
                    <a:pt x="226040" y="73083"/>
                    <a:pt x="232988" y="73984"/>
                  </a:cubicBezTo>
                  <a:cubicBezTo>
                    <a:pt x="239936" y="74885"/>
                    <a:pt x="247656" y="75785"/>
                    <a:pt x="247656" y="64162"/>
                  </a:cubicBezTo>
                  <a:cubicBezTo>
                    <a:pt x="247656" y="60216"/>
                    <a:pt x="249500" y="56785"/>
                    <a:pt x="252117" y="53912"/>
                  </a:cubicBezTo>
                  <a:cubicBezTo>
                    <a:pt x="244482" y="41517"/>
                    <a:pt x="238992" y="21745"/>
                    <a:pt x="238992" y="21745"/>
                  </a:cubicBezTo>
                  <a:cubicBezTo>
                    <a:pt x="238992" y="21745"/>
                    <a:pt x="222394" y="29379"/>
                    <a:pt x="213516" y="1792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1" name="Google Shape;291;p28"/>
            <p:cNvSpPr/>
            <p:nvPr/>
          </p:nvSpPr>
          <p:spPr>
            <a:xfrm>
              <a:off x="6258508" y="2363666"/>
              <a:ext cx="227313" cy="150112"/>
            </a:xfrm>
            <a:custGeom>
              <a:rect b="b" l="l" r="r" t="t"/>
              <a:pathLst>
                <a:path extrusionOk="0" h="150112" w="227313">
                  <a:moveTo>
                    <a:pt x="215862" y="32216"/>
                  </a:moveTo>
                  <a:cubicBezTo>
                    <a:pt x="213288" y="31230"/>
                    <a:pt x="210501" y="29214"/>
                    <a:pt x="208013" y="26684"/>
                  </a:cubicBezTo>
                  <a:cubicBezTo>
                    <a:pt x="198706" y="24325"/>
                    <a:pt x="189742" y="21151"/>
                    <a:pt x="186997" y="17977"/>
                  </a:cubicBezTo>
                  <a:cubicBezTo>
                    <a:pt x="181507" y="11630"/>
                    <a:pt x="159462" y="7770"/>
                    <a:pt x="156117" y="6483"/>
                  </a:cubicBezTo>
                  <a:cubicBezTo>
                    <a:pt x="152815" y="5196"/>
                    <a:pt x="131842" y="29429"/>
                    <a:pt x="125237" y="29429"/>
                  </a:cubicBezTo>
                  <a:cubicBezTo>
                    <a:pt x="118632" y="29429"/>
                    <a:pt x="89939" y="33246"/>
                    <a:pt x="89939" y="42167"/>
                  </a:cubicBezTo>
                  <a:cubicBezTo>
                    <a:pt x="89939" y="51131"/>
                    <a:pt x="54684" y="52417"/>
                    <a:pt x="44733" y="42167"/>
                  </a:cubicBezTo>
                  <a:cubicBezTo>
                    <a:pt x="43146" y="40537"/>
                    <a:pt x="41645" y="38393"/>
                    <a:pt x="40230" y="36077"/>
                  </a:cubicBezTo>
                  <a:cubicBezTo>
                    <a:pt x="37571" y="38950"/>
                    <a:pt x="35770" y="42424"/>
                    <a:pt x="35770" y="46327"/>
                  </a:cubicBezTo>
                  <a:cubicBezTo>
                    <a:pt x="35770" y="57950"/>
                    <a:pt x="28050" y="57049"/>
                    <a:pt x="21102" y="56149"/>
                  </a:cubicBezTo>
                  <a:cubicBezTo>
                    <a:pt x="14153" y="55248"/>
                    <a:pt x="21102" y="65970"/>
                    <a:pt x="17242" y="71331"/>
                  </a:cubicBezTo>
                  <a:cubicBezTo>
                    <a:pt x="13381" y="76693"/>
                    <a:pt x="17242" y="87415"/>
                    <a:pt x="11837" y="88316"/>
                  </a:cubicBezTo>
                  <a:cubicBezTo>
                    <a:pt x="8964" y="88787"/>
                    <a:pt x="7377" y="92648"/>
                    <a:pt x="6433" y="97408"/>
                  </a:cubicBezTo>
                  <a:cubicBezTo>
                    <a:pt x="8750" y="98695"/>
                    <a:pt x="14454" y="111819"/>
                    <a:pt x="14454" y="111819"/>
                  </a:cubicBezTo>
                  <a:cubicBezTo>
                    <a:pt x="14454" y="111819"/>
                    <a:pt x="14153" y="112119"/>
                    <a:pt x="13681" y="112634"/>
                  </a:cubicBezTo>
                  <a:cubicBezTo>
                    <a:pt x="21187" y="117824"/>
                    <a:pt x="36499" y="128975"/>
                    <a:pt x="41431" y="136566"/>
                  </a:cubicBezTo>
                  <a:cubicBezTo>
                    <a:pt x="48036" y="146774"/>
                    <a:pt x="66778" y="148061"/>
                    <a:pt x="75614" y="145530"/>
                  </a:cubicBezTo>
                  <a:cubicBezTo>
                    <a:pt x="84449" y="143000"/>
                    <a:pt x="121934" y="128932"/>
                    <a:pt x="121934" y="128932"/>
                  </a:cubicBezTo>
                  <a:cubicBezTo>
                    <a:pt x="121934" y="128932"/>
                    <a:pt x="130769" y="132749"/>
                    <a:pt x="136259" y="134036"/>
                  </a:cubicBezTo>
                  <a:cubicBezTo>
                    <a:pt x="137546" y="134336"/>
                    <a:pt x="141063" y="135022"/>
                    <a:pt x="145652" y="135837"/>
                  </a:cubicBezTo>
                  <a:cubicBezTo>
                    <a:pt x="148354" y="132578"/>
                    <a:pt x="156632" y="129833"/>
                    <a:pt x="165467" y="119582"/>
                  </a:cubicBezTo>
                  <a:cubicBezTo>
                    <a:pt x="175846" y="107573"/>
                    <a:pt x="191415" y="64770"/>
                    <a:pt x="195833" y="61338"/>
                  </a:cubicBezTo>
                  <a:cubicBezTo>
                    <a:pt x="200293" y="57907"/>
                    <a:pt x="212130" y="50187"/>
                    <a:pt x="218049" y="45040"/>
                  </a:cubicBezTo>
                  <a:cubicBezTo>
                    <a:pt x="223968" y="39894"/>
                    <a:pt x="222510" y="34790"/>
                    <a:pt x="215862" y="3221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2" name="Google Shape;292;p28"/>
            <p:cNvSpPr/>
            <p:nvPr/>
          </p:nvSpPr>
          <p:spPr>
            <a:xfrm>
              <a:off x="6135985" y="2244826"/>
              <a:ext cx="218735" cy="132956"/>
            </a:xfrm>
            <a:custGeom>
              <a:rect b="b" l="l" r="r" t="t"/>
              <a:pathLst>
                <a:path extrusionOk="0" h="132956" w="218735">
                  <a:moveTo>
                    <a:pt x="201439" y="62790"/>
                  </a:moveTo>
                  <a:cubicBezTo>
                    <a:pt x="195907" y="58973"/>
                    <a:pt x="180466" y="61503"/>
                    <a:pt x="179351" y="56399"/>
                  </a:cubicBezTo>
                  <a:cubicBezTo>
                    <a:pt x="178279" y="51295"/>
                    <a:pt x="177164" y="42375"/>
                    <a:pt x="170559" y="42375"/>
                  </a:cubicBezTo>
                  <a:cubicBezTo>
                    <a:pt x="163954" y="42375"/>
                    <a:pt x="155119" y="37313"/>
                    <a:pt x="151816" y="46192"/>
                  </a:cubicBezTo>
                  <a:cubicBezTo>
                    <a:pt x="148471" y="55113"/>
                    <a:pt x="135261" y="43661"/>
                    <a:pt x="134146" y="37271"/>
                  </a:cubicBezTo>
                  <a:cubicBezTo>
                    <a:pt x="133074" y="30880"/>
                    <a:pt x="127541" y="25776"/>
                    <a:pt x="112101" y="19386"/>
                  </a:cubicBezTo>
                  <a:cubicBezTo>
                    <a:pt x="105968" y="16855"/>
                    <a:pt x="98977" y="11752"/>
                    <a:pt x="92758" y="6433"/>
                  </a:cubicBezTo>
                  <a:cubicBezTo>
                    <a:pt x="92243" y="7977"/>
                    <a:pt x="91642" y="9435"/>
                    <a:pt x="90999" y="10551"/>
                  </a:cubicBezTo>
                  <a:cubicBezTo>
                    <a:pt x="88040" y="15697"/>
                    <a:pt x="77661" y="6262"/>
                    <a:pt x="73200" y="11408"/>
                  </a:cubicBezTo>
                  <a:cubicBezTo>
                    <a:pt x="68740" y="16555"/>
                    <a:pt x="53943" y="17370"/>
                    <a:pt x="45794" y="25948"/>
                  </a:cubicBezTo>
                  <a:cubicBezTo>
                    <a:pt x="37645" y="34526"/>
                    <a:pt x="20618" y="38815"/>
                    <a:pt x="10968" y="41388"/>
                  </a:cubicBezTo>
                  <a:cubicBezTo>
                    <a:pt x="1318" y="43962"/>
                    <a:pt x="9510" y="54212"/>
                    <a:pt x="13198" y="61932"/>
                  </a:cubicBezTo>
                  <a:cubicBezTo>
                    <a:pt x="16930" y="69609"/>
                    <a:pt x="16930" y="88481"/>
                    <a:pt x="24306" y="94485"/>
                  </a:cubicBezTo>
                  <a:cubicBezTo>
                    <a:pt x="31726" y="100447"/>
                    <a:pt x="56173" y="118460"/>
                    <a:pt x="59132" y="124465"/>
                  </a:cubicBezTo>
                  <a:cubicBezTo>
                    <a:pt x="59647" y="125494"/>
                    <a:pt x="59347" y="126438"/>
                    <a:pt x="58704" y="127338"/>
                  </a:cubicBezTo>
                  <a:cubicBezTo>
                    <a:pt x="68954" y="130555"/>
                    <a:pt x="84995" y="130641"/>
                    <a:pt x="87783" y="125279"/>
                  </a:cubicBezTo>
                  <a:cubicBezTo>
                    <a:pt x="91085" y="118932"/>
                    <a:pt x="93315" y="107438"/>
                    <a:pt x="93315" y="107438"/>
                  </a:cubicBezTo>
                  <a:cubicBezTo>
                    <a:pt x="93315" y="107438"/>
                    <a:pt x="115360" y="107438"/>
                    <a:pt x="124153" y="118932"/>
                  </a:cubicBezTo>
                  <a:cubicBezTo>
                    <a:pt x="132988" y="130426"/>
                    <a:pt x="149543" y="122749"/>
                    <a:pt x="149543" y="122749"/>
                  </a:cubicBezTo>
                  <a:cubicBezTo>
                    <a:pt x="149543" y="122749"/>
                    <a:pt x="150444" y="125966"/>
                    <a:pt x="151945" y="130512"/>
                  </a:cubicBezTo>
                  <a:cubicBezTo>
                    <a:pt x="154304" y="124207"/>
                    <a:pt x="157435" y="118675"/>
                    <a:pt x="161209" y="118031"/>
                  </a:cubicBezTo>
                  <a:cubicBezTo>
                    <a:pt x="170516" y="116530"/>
                    <a:pt x="183769" y="114986"/>
                    <a:pt x="193076" y="99632"/>
                  </a:cubicBezTo>
                  <a:cubicBezTo>
                    <a:pt x="197879" y="91697"/>
                    <a:pt x="205857" y="85435"/>
                    <a:pt x="212419" y="81189"/>
                  </a:cubicBezTo>
                  <a:cubicBezTo>
                    <a:pt x="208044" y="74927"/>
                    <a:pt x="205728" y="65792"/>
                    <a:pt x="201439" y="6279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3" name="Google Shape;293;p28"/>
            <p:cNvSpPr/>
            <p:nvPr/>
          </p:nvSpPr>
          <p:spPr>
            <a:xfrm>
              <a:off x="6281582" y="2319668"/>
              <a:ext cx="197290" cy="98645"/>
            </a:xfrm>
            <a:custGeom>
              <a:rect b="b" l="l" r="r" t="t"/>
              <a:pathLst>
                <a:path extrusionOk="0" h="98645" w="197290">
                  <a:moveTo>
                    <a:pt x="145180" y="14797"/>
                  </a:moveTo>
                  <a:cubicBezTo>
                    <a:pt x="134158" y="16041"/>
                    <a:pt x="128625" y="8406"/>
                    <a:pt x="119832" y="12224"/>
                  </a:cubicBezTo>
                  <a:cubicBezTo>
                    <a:pt x="110998" y="16041"/>
                    <a:pt x="96673" y="12224"/>
                    <a:pt x="91140" y="8406"/>
                  </a:cubicBezTo>
                  <a:cubicBezTo>
                    <a:pt x="85564" y="4589"/>
                    <a:pt x="79002" y="16041"/>
                    <a:pt x="71282" y="10980"/>
                  </a:cubicBezTo>
                  <a:cubicBezTo>
                    <a:pt x="69566" y="9865"/>
                    <a:pt x="68151" y="8235"/>
                    <a:pt x="66907" y="6433"/>
                  </a:cubicBezTo>
                  <a:cubicBezTo>
                    <a:pt x="60302" y="10680"/>
                    <a:pt x="52368" y="16941"/>
                    <a:pt x="47564" y="24876"/>
                  </a:cubicBezTo>
                  <a:cubicBezTo>
                    <a:pt x="38257" y="40230"/>
                    <a:pt x="25004" y="41774"/>
                    <a:pt x="15698" y="43275"/>
                  </a:cubicBezTo>
                  <a:cubicBezTo>
                    <a:pt x="11923" y="43919"/>
                    <a:pt x="8792" y="49451"/>
                    <a:pt x="6433" y="55756"/>
                  </a:cubicBezTo>
                  <a:cubicBezTo>
                    <a:pt x="9478" y="64806"/>
                    <a:pt x="15054" y="79431"/>
                    <a:pt x="21659" y="86208"/>
                  </a:cubicBezTo>
                  <a:cubicBezTo>
                    <a:pt x="31609" y="96458"/>
                    <a:pt x="66864" y="95171"/>
                    <a:pt x="66864" y="86208"/>
                  </a:cubicBezTo>
                  <a:cubicBezTo>
                    <a:pt x="66864" y="77287"/>
                    <a:pt x="95558" y="73469"/>
                    <a:pt x="102162" y="73469"/>
                  </a:cubicBezTo>
                  <a:cubicBezTo>
                    <a:pt x="108810" y="73469"/>
                    <a:pt x="129783" y="49194"/>
                    <a:pt x="133043" y="50524"/>
                  </a:cubicBezTo>
                  <a:cubicBezTo>
                    <a:pt x="136388" y="51810"/>
                    <a:pt x="158433" y="55628"/>
                    <a:pt x="163923" y="62018"/>
                  </a:cubicBezTo>
                  <a:cubicBezTo>
                    <a:pt x="166668" y="65192"/>
                    <a:pt x="175632" y="68323"/>
                    <a:pt x="184939" y="70725"/>
                  </a:cubicBezTo>
                  <a:cubicBezTo>
                    <a:pt x="181036" y="66779"/>
                    <a:pt x="177948" y="61632"/>
                    <a:pt x="177948" y="57429"/>
                  </a:cubicBezTo>
                  <a:cubicBezTo>
                    <a:pt x="177948" y="50610"/>
                    <a:pt x="189056" y="32596"/>
                    <a:pt x="192744" y="29165"/>
                  </a:cubicBezTo>
                  <a:cubicBezTo>
                    <a:pt x="193045" y="28908"/>
                    <a:pt x="193216" y="28393"/>
                    <a:pt x="193388" y="27964"/>
                  </a:cubicBezTo>
                  <a:cubicBezTo>
                    <a:pt x="184896" y="26506"/>
                    <a:pt x="175546" y="24490"/>
                    <a:pt x="173830" y="22474"/>
                  </a:cubicBezTo>
                  <a:cubicBezTo>
                    <a:pt x="170571" y="18571"/>
                    <a:pt x="156203" y="13467"/>
                    <a:pt x="145180" y="1479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4" name="Google Shape;294;p28"/>
            <p:cNvSpPr/>
            <p:nvPr/>
          </p:nvSpPr>
          <p:spPr>
            <a:xfrm>
              <a:off x="5401909" y="2691069"/>
              <a:ext cx="120090" cy="235891"/>
            </a:xfrm>
            <a:custGeom>
              <a:rect b="b" l="l" r="r" t="t"/>
              <a:pathLst>
                <a:path extrusionOk="0" h="235891" w="120090">
                  <a:moveTo>
                    <a:pt x="115085" y="29872"/>
                  </a:moveTo>
                  <a:cubicBezTo>
                    <a:pt x="124693" y="18721"/>
                    <a:pt x="106679" y="22924"/>
                    <a:pt x="106679" y="14560"/>
                  </a:cubicBezTo>
                  <a:cubicBezTo>
                    <a:pt x="106679" y="6197"/>
                    <a:pt x="94670" y="3409"/>
                    <a:pt x="86264" y="10400"/>
                  </a:cubicBezTo>
                  <a:cubicBezTo>
                    <a:pt x="77857" y="17348"/>
                    <a:pt x="80259" y="10400"/>
                    <a:pt x="73054" y="10400"/>
                  </a:cubicBezTo>
                  <a:cubicBezTo>
                    <a:pt x="67950" y="10400"/>
                    <a:pt x="59930" y="11687"/>
                    <a:pt x="55641" y="9542"/>
                  </a:cubicBezTo>
                  <a:cubicBezTo>
                    <a:pt x="55684" y="9714"/>
                    <a:pt x="55770" y="9928"/>
                    <a:pt x="55770" y="10100"/>
                  </a:cubicBezTo>
                  <a:cubicBezTo>
                    <a:pt x="57399" y="19836"/>
                    <a:pt x="58085" y="25926"/>
                    <a:pt x="55984" y="35533"/>
                  </a:cubicBezTo>
                  <a:cubicBezTo>
                    <a:pt x="54869" y="40680"/>
                    <a:pt x="52510" y="45526"/>
                    <a:pt x="50280" y="50244"/>
                  </a:cubicBezTo>
                  <a:cubicBezTo>
                    <a:pt x="47235" y="56678"/>
                    <a:pt x="41487" y="61438"/>
                    <a:pt x="35226" y="64655"/>
                  </a:cubicBezTo>
                  <a:cubicBezTo>
                    <a:pt x="35568" y="68558"/>
                    <a:pt x="35912" y="72418"/>
                    <a:pt x="36126" y="76321"/>
                  </a:cubicBezTo>
                  <a:cubicBezTo>
                    <a:pt x="36855" y="88244"/>
                    <a:pt x="30637" y="99052"/>
                    <a:pt x="21586" y="106000"/>
                  </a:cubicBezTo>
                  <a:cubicBezTo>
                    <a:pt x="18499" y="114750"/>
                    <a:pt x="15153" y="122127"/>
                    <a:pt x="11851" y="126501"/>
                  </a:cubicBezTo>
                  <a:cubicBezTo>
                    <a:pt x="-1016" y="143657"/>
                    <a:pt x="11379" y="148203"/>
                    <a:pt x="24675" y="160212"/>
                  </a:cubicBezTo>
                  <a:cubicBezTo>
                    <a:pt x="38013" y="172221"/>
                    <a:pt x="29135" y="215583"/>
                    <a:pt x="29135" y="225876"/>
                  </a:cubicBezTo>
                  <a:cubicBezTo>
                    <a:pt x="29135" y="236169"/>
                    <a:pt x="40973" y="233296"/>
                    <a:pt x="54783" y="233296"/>
                  </a:cubicBezTo>
                  <a:cubicBezTo>
                    <a:pt x="63018" y="233296"/>
                    <a:pt x="72325" y="229093"/>
                    <a:pt x="81460" y="227205"/>
                  </a:cubicBezTo>
                  <a:cubicBezTo>
                    <a:pt x="78758" y="222445"/>
                    <a:pt x="76614" y="217727"/>
                    <a:pt x="76614" y="214639"/>
                  </a:cubicBezTo>
                  <a:cubicBezTo>
                    <a:pt x="76614" y="206275"/>
                    <a:pt x="76614" y="193795"/>
                    <a:pt x="89824" y="191007"/>
                  </a:cubicBezTo>
                  <a:cubicBezTo>
                    <a:pt x="103033" y="188219"/>
                    <a:pt x="86221" y="175695"/>
                    <a:pt x="82575" y="171535"/>
                  </a:cubicBezTo>
                  <a:cubicBezTo>
                    <a:pt x="78972" y="167375"/>
                    <a:pt x="83776" y="150691"/>
                    <a:pt x="90982" y="150691"/>
                  </a:cubicBezTo>
                  <a:cubicBezTo>
                    <a:pt x="98187" y="150691"/>
                    <a:pt x="90982" y="140955"/>
                    <a:pt x="81374" y="129847"/>
                  </a:cubicBezTo>
                  <a:cubicBezTo>
                    <a:pt x="71767" y="118739"/>
                    <a:pt x="81374" y="114578"/>
                    <a:pt x="89781" y="114578"/>
                  </a:cubicBezTo>
                  <a:cubicBezTo>
                    <a:pt x="98187" y="114578"/>
                    <a:pt x="87379" y="97894"/>
                    <a:pt x="95785" y="88201"/>
                  </a:cubicBezTo>
                  <a:cubicBezTo>
                    <a:pt x="104191" y="78465"/>
                    <a:pt x="93383" y="60409"/>
                    <a:pt x="93383" y="52089"/>
                  </a:cubicBezTo>
                  <a:cubicBezTo>
                    <a:pt x="93426" y="43768"/>
                    <a:pt x="105478" y="40980"/>
                    <a:pt x="115085" y="2987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5" name="Google Shape;295;p28"/>
            <p:cNvSpPr/>
            <p:nvPr/>
          </p:nvSpPr>
          <p:spPr>
            <a:xfrm>
              <a:off x="5829743" y="2119718"/>
              <a:ext cx="145823" cy="145823"/>
            </a:xfrm>
            <a:custGeom>
              <a:rect b="b" l="l" r="r" t="t"/>
              <a:pathLst>
                <a:path extrusionOk="0" h="145823" w="145823">
                  <a:moveTo>
                    <a:pt x="141492" y="32639"/>
                  </a:moveTo>
                  <a:cubicBezTo>
                    <a:pt x="144365" y="27664"/>
                    <a:pt x="143165" y="17456"/>
                    <a:pt x="140548" y="6433"/>
                  </a:cubicBezTo>
                  <a:cubicBezTo>
                    <a:pt x="139219" y="10508"/>
                    <a:pt x="136602" y="13424"/>
                    <a:pt x="132142" y="10336"/>
                  </a:cubicBezTo>
                  <a:cubicBezTo>
                    <a:pt x="130769" y="9393"/>
                    <a:pt x="129268" y="8792"/>
                    <a:pt x="127639" y="8363"/>
                  </a:cubicBezTo>
                  <a:cubicBezTo>
                    <a:pt x="120862" y="17627"/>
                    <a:pt x="110483" y="24018"/>
                    <a:pt x="99074" y="23032"/>
                  </a:cubicBezTo>
                  <a:cubicBezTo>
                    <a:pt x="94271" y="22603"/>
                    <a:pt x="89467" y="22517"/>
                    <a:pt x="84706" y="22431"/>
                  </a:cubicBezTo>
                  <a:cubicBezTo>
                    <a:pt x="81833" y="28178"/>
                    <a:pt x="81790" y="34655"/>
                    <a:pt x="84706" y="38343"/>
                  </a:cubicBezTo>
                  <a:cubicBezTo>
                    <a:pt x="89424" y="44305"/>
                    <a:pt x="75227" y="47650"/>
                    <a:pt x="70381" y="42503"/>
                  </a:cubicBezTo>
                  <a:cubicBezTo>
                    <a:pt x="68966" y="45634"/>
                    <a:pt x="67465" y="48679"/>
                    <a:pt x="65878" y="51381"/>
                  </a:cubicBezTo>
                  <a:cubicBezTo>
                    <a:pt x="64462" y="53783"/>
                    <a:pt x="61503" y="57901"/>
                    <a:pt x="58715" y="61117"/>
                  </a:cubicBezTo>
                  <a:cubicBezTo>
                    <a:pt x="56957" y="73598"/>
                    <a:pt x="47907" y="84063"/>
                    <a:pt x="36799" y="89167"/>
                  </a:cubicBezTo>
                  <a:cubicBezTo>
                    <a:pt x="32510" y="100361"/>
                    <a:pt x="20244" y="110140"/>
                    <a:pt x="11666" y="116016"/>
                  </a:cubicBezTo>
                  <a:cubicBezTo>
                    <a:pt x="9993" y="117216"/>
                    <a:pt x="8234" y="118375"/>
                    <a:pt x="6433" y="119575"/>
                  </a:cubicBezTo>
                  <a:cubicBezTo>
                    <a:pt x="11880" y="122492"/>
                    <a:pt x="16255" y="124422"/>
                    <a:pt x="18313" y="124422"/>
                  </a:cubicBezTo>
                  <a:cubicBezTo>
                    <a:pt x="27406" y="124422"/>
                    <a:pt x="43962" y="119189"/>
                    <a:pt x="50009" y="112198"/>
                  </a:cubicBezTo>
                  <a:cubicBezTo>
                    <a:pt x="56056" y="105207"/>
                    <a:pt x="66607" y="108681"/>
                    <a:pt x="72654" y="115715"/>
                  </a:cubicBezTo>
                  <a:cubicBezTo>
                    <a:pt x="78702" y="122706"/>
                    <a:pt x="87751" y="124422"/>
                    <a:pt x="96801" y="134887"/>
                  </a:cubicBezTo>
                  <a:cubicBezTo>
                    <a:pt x="99117" y="137589"/>
                    <a:pt x="101647" y="140034"/>
                    <a:pt x="104092" y="142221"/>
                  </a:cubicBezTo>
                  <a:cubicBezTo>
                    <a:pt x="104950" y="134887"/>
                    <a:pt x="105122" y="120219"/>
                    <a:pt x="107909" y="112627"/>
                  </a:cubicBezTo>
                  <a:cubicBezTo>
                    <a:pt x="110869" y="104650"/>
                    <a:pt x="104950" y="94356"/>
                    <a:pt x="109882" y="94356"/>
                  </a:cubicBezTo>
                  <a:cubicBezTo>
                    <a:pt x="114814" y="94356"/>
                    <a:pt x="128625" y="94356"/>
                    <a:pt x="128625" y="84106"/>
                  </a:cubicBezTo>
                  <a:cubicBezTo>
                    <a:pt x="128625" y="73812"/>
                    <a:pt x="132570" y="77244"/>
                    <a:pt x="135573" y="71496"/>
                  </a:cubicBezTo>
                  <a:cubicBezTo>
                    <a:pt x="138532" y="65792"/>
                    <a:pt x="126695" y="54384"/>
                    <a:pt x="124679" y="50952"/>
                  </a:cubicBezTo>
                  <a:cubicBezTo>
                    <a:pt x="122749" y="47436"/>
                    <a:pt x="133600" y="46320"/>
                    <a:pt x="141492" y="3263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6" name="Google Shape;296;p28"/>
            <p:cNvSpPr/>
            <p:nvPr/>
          </p:nvSpPr>
          <p:spPr>
            <a:xfrm>
              <a:off x="5917697" y="2291833"/>
              <a:ext cx="34311" cy="47178"/>
            </a:xfrm>
            <a:custGeom>
              <a:rect b="b" l="l" r="r" t="t"/>
              <a:pathLst>
                <a:path extrusionOk="0" h="47178" w="34311">
                  <a:moveTo>
                    <a:pt x="18197" y="6433"/>
                  </a:moveTo>
                  <a:cubicBezTo>
                    <a:pt x="11635" y="10679"/>
                    <a:pt x="5588" y="19858"/>
                    <a:pt x="6531" y="39244"/>
                  </a:cubicBezTo>
                  <a:cubicBezTo>
                    <a:pt x="12964" y="39029"/>
                    <a:pt x="22014" y="39887"/>
                    <a:pt x="28576" y="42117"/>
                  </a:cubicBezTo>
                  <a:cubicBezTo>
                    <a:pt x="26989" y="21016"/>
                    <a:pt x="19827" y="14454"/>
                    <a:pt x="17983" y="10122"/>
                  </a:cubicBezTo>
                  <a:cubicBezTo>
                    <a:pt x="17468" y="8921"/>
                    <a:pt x="17640" y="7677"/>
                    <a:pt x="18197"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7" name="Google Shape;297;p28"/>
            <p:cNvSpPr/>
            <p:nvPr/>
          </p:nvSpPr>
          <p:spPr>
            <a:xfrm>
              <a:off x="5807355" y="2221570"/>
              <a:ext cx="141534" cy="115801"/>
            </a:xfrm>
            <a:custGeom>
              <a:rect b="b" l="l" r="r" t="t"/>
              <a:pathLst>
                <a:path extrusionOk="0" h="115801" w="141534">
                  <a:moveTo>
                    <a:pt x="10808" y="33807"/>
                  </a:moveTo>
                  <a:cubicBezTo>
                    <a:pt x="11537" y="39812"/>
                    <a:pt x="19687" y="54352"/>
                    <a:pt x="22646" y="48390"/>
                  </a:cubicBezTo>
                  <a:cubicBezTo>
                    <a:pt x="25605" y="42385"/>
                    <a:pt x="33025" y="56110"/>
                    <a:pt x="39673" y="60399"/>
                  </a:cubicBezTo>
                  <a:cubicBezTo>
                    <a:pt x="46321" y="64688"/>
                    <a:pt x="59659" y="69835"/>
                    <a:pt x="60431" y="74938"/>
                  </a:cubicBezTo>
                  <a:cubicBezTo>
                    <a:pt x="61160" y="80085"/>
                    <a:pt x="63391" y="91236"/>
                    <a:pt x="70039" y="87805"/>
                  </a:cubicBezTo>
                  <a:cubicBezTo>
                    <a:pt x="76686" y="84374"/>
                    <a:pt x="84835" y="72365"/>
                    <a:pt x="84835" y="79227"/>
                  </a:cubicBezTo>
                  <a:cubicBezTo>
                    <a:pt x="84835" y="86089"/>
                    <a:pt x="87066" y="98956"/>
                    <a:pt x="94442" y="97198"/>
                  </a:cubicBezTo>
                  <a:cubicBezTo>
                    <a:pt x="101862" y="95482"/>
                    <a:pt x="104092" y="111780"/>
                    <a:pt x="111469" y="110022"/>
                  </a:cubicBezTo>
                  <a:cubicBezTo>
                    <a:pt x="112799" y="109764"/>
                    <a:pt x="114644" y="109550"/>
                    <a:pt x="116788" y="109464"/>
                  </a:cubicBezTo>
                  <a:cubicBezTo>
                    <a:pt x="115887" y="90078"/>
                    <a:pt x="121892" y="80943"/>
                    <a:pt x="128454" y="76654"/>
                  </a:cubicBezTo>
                  <a:cubicBezTo>
                    <a:pt x="129998" y="73266"/>
                    <a:pt x="134415" y="69663"/>
                    <a:pt x="135144" y="65460"/>
                  </a:cubicBezTo>
                  <a:cubicBezTo>
                    <a:pt x="136131" y="59755"/>
                    <a:pt x="125280" y="48347"/>
                    <a:pt x="126266" y="41485"/>
                  </a:cubicBezTo>
                  <a:cubicBezTo>
                    <a:pt x="126309" y="41142"/>
                    <a:pt x="126352" y="40627"/>
                    <a:pt x="126395" y="40241"/>
                  </a:cubicBezTo>
                  <a:cubicBezTo>
                    <a:pt x="123950" y="38053"/>
                    <a:pt x="121420" y="35609"/>
                    <a:pt x="119104" y="32907"/>
                  </a:cubicBezTo>
                  <a:cubicBezTo>
                    <a:pt x="110054" y="22442"/>
                    <a:pt x="101005" y="20726"/>
                    <a:pt x="94957" y="13735"/>
                  </a:cubicBezTo>
                  <a:cubicBezTo>
                    <a:pt x="88910" y="6744"/>
                    <a:pt x="78359" y="3270"/>
                    <a:pt x="72312" y="10218"/>
                  </a:cubicBezTo>
                  <a:cubicBezTo>
                    <a:pt x="66264" y="17209"/>
                    <a:pt x="49666" y="22442"/>
                    <a:pt x="40617" y="22442"/>
                  </a:cubicBezTo>
                  <a:cubicBezTo>
                    <a:pt x="38557" y="22442"/>
                    <a:pt x="34183" y="20512"/>
                    <a:pt x="28736" y="17595"/>
                  </a:cubicBezTo>
                  <a:cubicBezTo>
                    <a:pt x="21616" y="22356"/>
                    <a:pt x="14025" y="26902"/>
                    <a:pt x="6433" y="28661"/>
                  </a:cubicBezTo>
                  <a:cubicBezTo>
                    <a:pt x="8020" y="31105"/>
                    <a:pt x="10336" y="29862"/>
                    <a:pt x="10808" y="3380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8" name="Google Shape;298;p28"/>
            <p:cNvSpPr/>
            <p:nvPr/>
          </p:nvSpPr>
          <p:spPr>
            <a:xfrm>
              <a:off x="6396666" y="2379198"/>
              <a:ext cx="313091" cy="235891"/>
            </a:xfrm>
            <a:custGeom>
              <a:rect b="b" l="l" r="r" t="t"/>
              <a:pathLst>
                <a:path extrusionOk="0" h="235891" w="313091">
                  <a:moveTo>
                    <a:pt x="276710" y="158004"/>
                  </a:moveTo>
                  <a:cubicBezTo>
                    <a:pt x="269804" y="156889"/>
                    <a:pt x="260884" y="153458"/>
                    <a:pt x="263843" y="148869"/>
                  </a:cubicBezTo>
                  <a:cubicBezTo>
                    <a:pt x="264014" y="148569"/>
                    <a:pt x="264443" y="148011"/>
                    <a:pt x="264700" y="147539"/>
                  </a:cubicBezTo>
                  <a:cubicBezTo>
                    <a:pt x="255437" y="138919"/>
                    <a:pt x="253035" y="110869"/>
                    <a:pt x="258910" y="104050"/>
                  </a:cubicBezTo>
                  <a:cubicBezTo>
                    <a:pt x="266459" y="95343"/>
                    <a:pt x="246816" y="62147"/>
                    <a:pt x="237766" y="49966"/>
                  </a:cubicBezTo>
                  <a:cubicBezTo>
                    <a:pt x="233520" y="44219"/>
                    <a:pt x="224342" y="25133"/>
                    <a:pt x="215764" y="6433"/>
                  </a:cubicBezTo>
                  <a:cubicBezTo>
                    <a:pt x="207915" y="9393"/>
                    <a:pt x="200967" y="12695"/>
                    <a:pt x="199638" y="15312"/>
                  </a:cubicBezTo>
                  <a:cubicBezTo>
                    <a:pt x="196678" y="21016"/>
                    <a:pt x="186771" y="26720"/>
                    <a:pt x="180852" y="26720"/>
                  </a:cubicBezTo>
                  <a:cubicBezTo>
                    <a:pt x="174933" y="26720"/>
                    <a:pt x="168972" y="23289"/>
                    <a:pt x="164039" y="28993"/>
                  </a:cubicBezTo>
                  <a:cubicBezTo>
                    <a:pt x="159107" y="34698"/>
                    <a:pt x="152202" y="36971"/>
                    <a:pt x="149200" y="33582"/>
                  </a:cubicBezTo>
                  <a:cubicBezTo>
                    <a:pt x="146240" y="30151"/>
                    <a:pt x="136376" y="26720"/>
                    <a:pt x="129428" y="26720"/>
                  </a:cubicBezTo>
                  <a:cubicBezTo>
                    <a:pt x="122566" y="26720"/>
                    <a:pt x="100820" y="19858"/>
                    <a:pt x="95888" y="19858"/>
                  </a:cubicBezTo>
                  <a:cubicBezTo>
                    <a:pt x="92929" y="19858"/>
                    <a:pt x="88211" y="20329"/>
                    <a:pt x="83021" y="21144"/>
                  </a:cubicBezTo>
                  <a:cubicBezTo>
                    <a:pt x="84136" y="23632"/>
                    <a:pt x="83279" y="26591"/>
                    <a:pt x="79805" y="29551"/>
                  </a:cubicBezTo>
                  <a:cubicBezTo>
                    <a:pt x="73886" y="34698"/>
                    <a:pt x="62006" y="42418"/>
                    <a:pt x="57588" y="45849"/>
                  </a:cubicBezTo>
                  <a:cubicBezTo>
                    <a:pt x="53128" y="49280"/>
                    <a:pt x="37602" y="92083"/>
                    <a:pt x="27222" y="104092"/>
                  </a:cubicBezTo>
                  <a:cubicBezTo>
                    <a:pt x="16843" y="116058"/>
                    <a:pt x="7236" y="117817"/>
                    <a:pt x="6464" y="122063"/>
                  </a:cubicBezTo>
                  <a:cubicBezTo>
                    <a:pt x="5735" y="126352"/>
                    <a:pt x="18301" y="137503"/>
                    <a:pt x="18301" y="144366"/>
                  </a:cubicBezTo>
                  <a:cubicBezTo>
                    <a:pt x="18301" y="151228"/>
                    <a:pt x="21261" y="158047"/>
                    <a:pt x="29410" y="158047"/>
                  </a:cubicBezTo>
                  <a:cubicBezTo>
                    <a:pt x="37559" y="158047"/>
                    <a:pt x="28638" y="180350"/>
                    <a:pt x="33827" y="182065"/>
                  </a:cubicBezTo>
                  <a:cubicBezTo>
                    <a:pt x="39017" y="183781"/>
                    <a:pt x="70841" y="186311"/>
                    <a:pt x="70841" y="194932"/>
                  </a:cubicBezTo>
                  <a:cubicBezTo>
                    <a:pt x="70841" y="201580"/>
                    <a:pt x="74358" y="207198"/>
                    <a:pt x="72814" y="211830"/>
                  </a:cubicBezTo>
                  <a:cubicBezTo>
                    <a:pt x="81778" y="213589"/>
                    <a:pt x="88339" y="227657"/>
                    <a:pt x="91857" y="226627"/>
                  </a:cubicBezTo>
                  <a:cubicBezTo>
                    <a:pt x="95802" y="225512"/>
                    <a:pt x="122480" y="232332"/>
                    <a:pt x="127412" y="231216"/>
                  </a:cubicBezTo>
                  <a:cubicBezTo>
                    <a:pt x="132344" y="230058"/>
                    <a:pt x="155076" y="231216"/>
                    <a:pt x="162967" y="232374"/>
                  </a:cubicBezTo>
                  <a:cubicBezTo>
                    <a:pt x="170858" y="233489"/>
                    <a:pt x="179737" y="228943"/>
                    <a:pt x="186642" y="220923"/>
                  </a:cubicBezTo>
                  <a:cubicBezTo>
                    <a:pt x="193547" y="212903"/>
                    <a:pt x="218294" y="211787"/>
                    <a:pt x="226186" y="212903"/>
                  </a:cubicBezTo>
                  <a:cubicBezTo>
                    <a:pt x="234035" y="214061"/>
                    <a:pt x="249861" y="216334"/>
                    <a:pt x="252820" y="222081"/>
                  </a:cubicBezTo>
                  <a:cubicBezTo>
                    <a:pt x="254364" y="225040"/>
                    <a:pt x="263671" y="229544"/>
                    <a:pt x="273064" y="233189"/>
                  </a:cubicBezTo>
                  <a:cubicBezTo>
                    <a:pt x="274179" y="227528"/>
                    <a:pt x="272721" y="220151"/>
                    <a:pt x="273021" y="212903"/>
                  </a:cubicBezTo>
                  <a:cubicBezTo>
                    <a:pt x="273536" y="200894"/>
                    <a:pt x="279412" y="182666"/>
                    <a:pt x="289791" y="181508"/>
                  </a:cubicBezTo>
                  <a:cubicBezTo>
                    <a:pt x="300170" y="180392"/>
                    <a:pt x="308577" y="180392"/>
                    <a:pt x="307075" y="160406"/>
                  </a:cubicBezTo>
                  <a:cubicBezTo>
                    <a:pt x="307032" y="159720"/>
                    <a:pt x="307032" y="159205"/>
                    <a:pt x="306990" y="158562"/>
                  </a:cubicBezTo>
                  <a:cubicBezTo>
                    <a:pt x="301757" y="153372"/>
                    <a:pt x="296825" y="148955"/>
                    <a:pt x="295237" y="148955"/>
                  </a:cubicBezTo>
                  <a:cubicBezTo>
                    <a:pt x="291506" y="148869"/>
                    <a:pt x="279626" y="158476"/>
                    <a:pt x="276710" y="1580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99" name="Google Shape;299;p28"/>
            <p:cNvSpPr/>
            <p:nvPr/>
          </p:nvSpPr>
          <p:spPr>
            <a:xfrm>
              <a:off x="6605997" y="2372026"/>
              <a:ext cx="115801" cy="158690"/>
            </a:xfrm>
            <a:custGeom>
              <a:rect b="b" l="l" r="r" t="t"/>
              <a:pathLst>
                <a:path extrusionOk="0" h="158690" w="115801">
                  <a:moveTo>
                    <a:pt x="81189" y="44143"/>
                  </a:moveTo>
                  <a:cubicBezTo>
                    <a:pt x="77201" y="29303"/>
                    <a:pt x="64420" y="23599"/>
                    <a:pt x="57472" y="23599"/>
                  </a:cubicBezTo>
                  <a:cubicBezTo>
                    <a:pt x="50566" y="23599"/>
                    <a:pt x="38729" y="5328"/>
                    <a:pt x="30794" y="6486"/>
                  </a:cubicBezTo>
                  <a:cubicBezTo>
                    <a:pt x="26505" y="7087"/>
                    <a:pt x="15826" y="10089"/>
                    <a:pt x="6433" y="13606"/>
                  </a:cubicBezTo>
                  <a:cubicBezTo>
                    <a:pt x="15011" y="32348"/>
                    <a:pt x="24190" y="51391"/>
                    <a:pt x="28436" y="57138"/>
                  </a:cubicBezTo>
                  <a:cubicBezTo>
                    <a:pt x="37485" y="69362"/>
                    <a:pt x="57085" y="102515"/>
                    <a:pt x="49580" y="111222"/>
                  </a:cubicBezTo>
                  <a:cubicBezTo>
                    <a:pt x="43661" y="118084"/>
                    <a:pt x="46106" y="146091"/>
                    <a:pt x="55370" y="154712"/>
                  </a:cubicBezTo>
                  <a:cubicBezTo>
                    <a:pt x="59659" y="148235"/>
                    <a:pt x="74241" y="127048"/>
                    <a:pt x="74241" y="120615"/>
                  </a:cubicBezTo>
                  <a:cubicBezTo>
                    <a:pt x="74241" y="113752"/>
                    <a:pt x="75270" y="100028"/>
                    <a:pt x="87065" y="103502"/>
                  </a:cubicBezTo>
                  <a:cubicBezTo>
                    <a:pt x="98902" y="106933"/>
                    <a:pt x="109797" y="112680"/>
                    <a:pt x="109797" y="108091"/>
                  </a:cubicBezTo>
                  <a:cubicBezTo>
                    <a:pt x="109797" y="103502"/>
                    <a:pt x="106837" y="88705"/>
                    <a:pt x="101905" y="82958"/>
                  </a:cubicBezTo>
                  <a:cubicBezTo>
                    <a:pt x="96973" y="77254"/>
                    <a:pt x="85135" y="58983"/>
                    <a:pt x="81189" y="441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0" name="Google Shape;300;p28"/>
            <p:cNvSpPr/>
            <p:nvPr/>
          </p:nvSpPr>
          <p:spPr>
            <a:xfrm>
              <a:off x="6455221" y="2584509"/>
              <a:ext cx="218735" cy="141534"/>
            </a:xfrm>
            <a:custGeom>
              <a:rect b="b" l="l" r="r" t="t"/>
              <a:pathLst>
                <a:path extrusionOk="0" h="141534" w="218735">
                  <a:moveTo>
                    <a:pt x="167803" y="7506"/>
                  </a:moveTo>
                  <a:cubicBezTo>
                    <a:pt x="159911" y="6391"/>
                    <a:pt x="135207" y="7506"/>
                    <a:pt x="128259" y="15526"/>
                  </a:cubicBezTo>
                  <a:cubicBezTo>
                    <a:pt x="121354" y="23504"/>
                    <a:pt x="112475" y="28093"/>
                    <a:pt x="104584" y="26978"/>
                  </a:cubicBezTo>
                  <a:cubicBezTo>
                    <a:pt x="96692" y="25819"/>
                    <a:pt x="73961" y="24661"/>
                    <a:pt x="69028" y="25819"/>
                  </a:cubicBezTo>
                  <a:cubicBezTo>
                    <a:pt x="64096" y="26978"/>
                    <a:pt x="37462" y="20115"/>
                    <a:pt x="33473" y="21230"/>
                  </a:cubicBezTo>
                  <a:cubicBezTo>
                    <a:pt x="29956" y="22217"/>
                    <a:pt x="23394" y="8149"/>
                    <a:pt x="14430" y="6433"/>
                  </a:cubicBezTo>
                  <a:cubicBezTo>
                    <a:pt x="14002" y="7720"/>
                    <a:pt x="13229" y="8964"/>
                    <a:pt x="11728" y="10079"/>
                  </a:cubicBezTo>
                  <a:cubicBezTo>
                    <a:pt x="5038" y="15226"/>
                    <a:pt x="4308" y="28908"/>
                    <a:pt x="11728" y="36671"/>
                  </a:cubicBezTo>
                  <a:cubicBezTo>
                    <a:pt x="19105" y="44391"/>
                    <a:pt x="28755" y="61503"/>
                    <a:pt x="22108" y="61503"/>
                  </a:cubicBezTo>
                  <a:cubicBezTo>
                    <a:pt x="15460" y="61503"/>
                    <a:pt x="10270" y="71754"/>
                    <a:pt x="10999" y="76901"/>
                  </a:cubicBezTo>
                  <a:cubicBezTo>
                    <a:pt x="11728" y="82047"/>
                    <a:pt x="8769" y="93199"/>
                    <a:pt x="10999" y="95772"/>
                  </a:cubicBezTo>
                  <a:cubicBezTo>
                    <a:pt x="13229" y="98345"/>
                    <a:pt x="28798" y="115501"/>
                    <a:pt x="29527" y="120605"/>
                  </a:cubicBezTo>
                  <a:cubicBezTo>
                    <a:pt x="30214" y="125151"/>
                    <a:pt x="36561" y="127467"/>
                    <a:pt x="36090" y="131413"/>
                  </a:cubicBezTo>
                  <a:cubicBezTo>
                    <a:pt x="48527" y="130341"/>
                    <a:pt x="74904" y="128582"/>
                    <a:pt x="80909" y="132013"/>
                  </a:cubicBezTo>
                  <a:cubicBezTo>
                    <a:pt x="88800" y="136603"/>
                    <a:pt x="116464" y="138833"/>
                    <a:pt x="116464" y="138833"/>
                  </a:cubicBezTo>
                  <a:cubicBezTo>
                    <a:pt x="124356" y="138833"/>
                    <a:pt x="131261" y="135445"/>
                    <a:pt x="129288" y="129740"/>
                  </a:cubicBezTo>
                  <a:cubicBezTo>
                    <a:pt x="127615" y="124937"/>
                    <a:pt x="137909" y="121720"/>
                    <a:pt x="145329" y="120862"/>
                  </a:cubicBezTo>
                  <a:cubicBezTo>
                    <a:pt x="144042" y="115587"/>
                    <a:pt x="143141" y="111255"/>
                    <a:pt x="145071" y="110311"/>
                  </a:cubicBezTo>
                  <a:cubicBezTo>
                    <a:pt x="148759" y="108596"/>
                    <a:pt x="170290" y="105165"/>
                    <a:pt x="179125" y="110311"/>
                  </a:cubicBezTo>
                  <a:cubicBezTo>
                    <a:pt x="183628" y="112928"/>
                    <a:pt x="188690" y="110440"/>
                    <a:pt x="192636" y="107395"/>
                  </a:cubicBezTo>
                  <a:cubicBezTo>
                    <a:pt x="191435" y="102591"/>
                    <a:pt x="190319" y="98817"/>
                    <a:pt x="188003" y="98302"/>
                  </a:cubicBezTo>
                  <a:cubicBezTo>
                    <a:pt x="182556" y="97187"/>
                    <a:pt x="174193" y="70896"/>
                    <a:pt x="181098" y="69180"/>
                  </a:cubicBezTo>
                  <a:cubicBezTo>
                    <a:pt x="188003" y="67508"/>
                    <a:pt x="196882" y="40059"/>
                    <a:pt x="207775" y="36070"/>
                  </a:cubicBezTo>
                  <a:cubicBezTo>
                    <a:pt x="212107" y="34483"/>
                    <a:pt x="213951" y="31481"/>
                    <a:pt x="214723" y="27792"/>
                  </a:cubicBezTo>
                  <a:cubicBezTo>
                    <a:pt x="205331" y="24147"/>
                    <a:pt x="196023" y="19643"/>
                    <a:pt x="194480" y="16684"/>
                  </a:cubicBezTo>
                  <a:cubicBezTo>
                    <a:pt x="191477" y="10937"/>
                    <a:pt x="175651" y="8664"/>
                    <a:pt x="167803" y="750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1" name="Google Shape;301;p28"/>
            <p:cNvSpPr/>
            <p:nvPr/>
          </p:nvSpPr>
          <p:spPr>
            <a:xfrm>
              <a:off x="6395028" y="2666643"/>
              <a:ext cx="98645" cy="85778"/>
            </a:xfrm>
            <a:custGeom>
              <a:rect b="b" l="l" r="r" t="t"/>
              <a:pathLst>
                <a:path extrusionOk="0" h="85778" w="98645">
                  <a:moveTo>
                    <a:pt x="26716" y="81061"/>
                  </a:moveTo>
                  <a:lnTo>
                    <a:pt x="26716" y="81061"/>
                  </a:lnTo>
                  <a:cubicBezTo>
                    <a:pt x="27016" y="80761"/>
                    <a:pt x="27445" y="80589"/>
                    <a:pt x="28003" y="80417"/>
                  </a:cubicBezTo>
                  <a:cubicBezTo>
                    <a:pt x="28089" y="80417"/>
                    <a:pt x="28174" y="80332"/>
                    <a:pt x="28260" y="80289"/>
                  </a:cubicBezTo>
                  <a:cubicBezTo>
                    <a:pt x="28775" y="80160"/>
                    <a:pt x="29418" y="80074"/>
                    <a:pt x="30104" y="79989"/>
                  </a:cubicBezTo>
                  <a:cubicBezTo>
                    <a:pt x="30190" y="79946"/>
                    <a:pt x="30276" y="79946"/>
                    <a:pt x="30362" y="79946"/>
                  </a:cubicBezTo>
                  <a:cubicBezTo>
                    <a:pt x="33235" y="79645"/>
                    <a:pt x="37095" y="79860"/>
                    <a:pt x="41084" y="79731"/>
                  </a:cubicBezTo>
                  <a:cubicBezTo>
                    <a:pt x="41298" y="79731"/>
                    <a:pt x="41599" y="79731"/>
                    <a:pt x="41899" y="79731"/>
                  </a:cubicBezTo>
                  <a:cubicBezTo>
                    <a:pt x="42756" y="79688"/>
                    <a:pt x="43657" y="79603"/>
                    <a:pt x="44558" y="79517"/>
                  </a:cubicBezTo>
                  <a:cubicBezTo>
                    <a:pt x="44901" y="79474"/>
                    <a:pt x="45244" y="79474"/>
                    <a:pt x="45587" y="79388"/>
                  </a:cubicBezTo>
                  <a:cubicBezTo>
                    <a:pt x="46745" y="79216"/>
                    <a:pt x="47860" y="79002"/>
                    <a:pt x="48933" y="78702"/>
                  </a:cubicBezTo>
                  <a:cubicBezTo>
                    <a:pt x="57811" y="76129"/>
                    <a:pt x="60041" y="65020"/>
                    <a:pt x="64459" y="67551"/>
                  </a:cubicBezTo>
                  <a:cubicBezTo>
                    <a:pt x="68919" y="70124"/>
                    <a:pt x="92594" y="56142"/>
                    <a:pt x="95553" y="50995"/>
                  </a:cubicBezTo>
                  <a:cubicBezTo>
                    <a:pt x="95939" y="50395"/>
                    <a:pt x="96111" y="49837"/>
                    <a:pt x="96154" y="49237"/>
                  </a:cubicBezTo>
                  <a:cubicBezTo>
                    <a:pt x="96626" y="45291"/>
                    <a:pt x="90278" y="42932"/>
                    <a:pt x="89592" y="38429"/>
                  </a:cubicBezTo>
                  <a:cubicBezTo>
                    <a:pt x="88862" y="33325"/>
                    <a:pt x="73336" y="16169"/>
                    <a:pt x="71064" y="13596"/>
                  </a:cubicBezTo>
                  <a:cubicBezTo>
                    <a:pt x="70634" y="13081"/>
                    <a:pt x="70420" y="12095"/>
                    <a:pt x="70334" y="10937"/>
                  </a:cubicBezTo>
                  <a:cubicBezTo>
                    <a:pt x="70334" y="10808"/>
                    <a:pt x="70291" y="10722"/>
                    <a:pt x="70291" y="10636"/>
                  </a:cubicBezTo>
                  <a:cubicBezTo>
                    <a:pt x="70206" y="9436"/>
                    <a:pt x="70291" y="7977"/>
                    <a:pt x="70420" y="6433"/>
                  </a:cubicBezTo>
                  <a:cubicBezTo>
                    <a:pt x="47260" y="10336"/>
                    <a:pt x="12906" y="18614"/>
                    <a:pt x="12906" y="18614"/>
                  </a:cubicBezTo>
                  <a:cubicBezTo>
                    <a:pt x="12906" y="18614"/>
                    <a:pt x="12048" y="17928"/>
                    <a:pt x="10933" y="16984"/>
                  </a:cubicBezTo>
                  <a:cubicBezTo>
                    <a:pt x="7416" y="30023"/>
                    <a:pt x="5057" y="47907"/>
                    <a:pt x="7330" y="57086"/>
                  </a:cubicBezTo>
                  <a:cubicBezTo>
                    <a:pt x="9646" y="66050"/>
                    <a:pt x="16680" y="72311"/>
                    <a:pt x="26716" y="8106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2" name="Google Shape;302;p28"/>
            <p:cNvSpPr/>
            <p:nvPr/>
          </p:nvSpPr>
          <p:spPr>
            <a:xfrm>
              <a:off x="6453096" y="2174270"/>
              <a:ext cx="604739" cy="407448"/>
            </a:xfrm>
            <a:custGeom>
              <a:rect b="b" l="l" r="r" t="t"/>
              <a:pathLst>
                <a:path extrusionOk="0" h="407448" w="604739">
                  <a:moveTo>
                    <a:pt x="536030" y="254166"/>
                  </a:moveTo>
                  <a:cubicBezTo>
                    <a:pt x="541220" y="253308"/>
                    <a:pt x="556746" y="233621"/>
                    <a:pt x="561936" y="233621"/>
                  </a:cubicBezTo>
                  <a:cubicBezTo>
                    <a:pt x="567125" y="233621"/>
                    <a:pt x="589342" y="238768"/>
                    <a:pt x="589342" y="234479"/>
                  </a:cubicBezTo>
                  <a:cubicBezTo>
                    <a:pt x="589342" y="230190"/>
                    <a:pt x="596762" y="215651"/>
                    <a:pt x="595261" y="211362"/>
                  </a:cubicBezTo>
                  <a:cubicBezTo>
                    <a:pt x="593759" y="207073"/>
                    <a:pt x="586382" y="201112"/>
                    <a:pt x="587884" y="196780"/>
                  </a:cubicBezTo>
                  <a:cubicBezTo>
                    <a:pt x="589342" y="192491"/>
                    <a:pt x="599721" y="192491"/>
                    <a:pt x="599721" y="187344"/>
                  </a:cubicBezTo>
                  <a:cubicBezTo>
                    <a:pt x="599721" y="182197"/>
                    <a:pt x="591572" y="179624"/>
                    <a:pt x="591572" y="176193"/>
                  </a:cubicBezTo>
                  <a:cubicBezTo>
                    <a:pt x="591572" y="172762"/>
                    <a:pt x="601951" y="166757"/>
                    <a:pt x="601180" y="159938"/>
                  </a:cubicBezTo>
                  <a:cubicBezTo>
                    <a:pt x="600450" y="153075"/>
                    <a:pt x="591572" y="152218"/>
                    <a:pt x="581922" y="146256"/>
                  </a:cubicBezTo>
                  <a:cubicBezTo>
                    <a:pt x="572272" y="140252"/>
                    <a:pt x="562665" y="142782"/>
                    <a:pt x="553744" y="137678"/>
                  </a:cubicBezTo>
                  <a:cubicBezTo>
                    <a:pt x="544866" y="132531"/>
                    <a:pt x="526337" y="135963"/>
                    <a:pt x="526337" y="132531"/>
                  </a:cubicBezTo>
                  <a:cubicBezTo>
                    <a:pt x="526337" y="129100"/>
                    <a:pt x="514500" y="117992"/>
                    <a:pt x="511541" y="111987"/>
                  </a:cubicBezTo>
                  <a:cubicBezTo>
                    <a:pt x="508581" y="105983"/>
                    <a:pt x="498931" y="109414"/>
                    <a:pt x="493012" y="113703"/>
                  </a:cubicBezTo>
                  <a:cubicBezTo>
                    <a:pt x="487051" y="117992"/>
                    <a:pt x="481861" y="119707"/>
                    <a:pt x="475985" y="115419"/>
                  </a:cubicBezTo>
                  <a:cubicBezTo>
                    <a:pt x="470067" y="111130"/>
                    <a:pt x="464877" y="104267"/>
                    <a:pt x="459687" y="106841"/>
                  </a:cubicBezTo>
                  <a:cubicBezTo>
                    <a:pt x="454498" y="109414"/>
                    <a:pt x="444848" y="107699"/>
                    <a:pt x="447078" y="99121"/>
                  </a:cubicBezTo>
                  <a:cubicBezTo>
                    <a:pt x="449308" y="90543"/>
                    <a:pt x="437471" y="71714"/>
                    <a:pt x="432281" y="69141"/>
                  </a:cubicBezTo>
                  <a:cubicBezTo>
                    <a:pt x="427092" y="66568"/>
                    <a:pt x="411523" y="70814"/>
                    <a:pt x="407834" y="62279"/>
                  </a:cubicBezTo>
                  <a:cubicBezTo>
                    <a:pt x="404103" y="53701"/>
                    <a:pt x="397455" y="46839"/>
                    <a:pt x="400415" y="40877"/>
                  </a:cubicBezTo>
                  <a:cubicBezTo>
                    <a:pt x="403374" y="34873"/>
                    <a:pt x="399685" y="18575"/>
                    <a:pt x="395954" y="11755"/>
                  </a:cubicBezTo>
                  <a:cubicBezTo>
                    <a:pt x="392223" y="4893"/>
                    <a:pt x="373737" y="5751"/>
                    <a:pt x="368548" y="8324"/>
                  </a:cubicBezTo>
                  <a:cubicBezTo>
                    <a:pt x="363358" y="10897"/>
                    <a:pt x="351478" y="5751"/>
                    <a:pt x="346331" y="9182"/>
                  </a:cubicBezTo>
                  <a:cubicBezTo>
                    <a:pt x="341142" y="12613"/>
                    <a:pt x="338182" y="18617"/>
                    <a:pt x="330762" y="18617"/>
                  </a:cubicBezTo>
                  <a:cubicBezTo>
                    <a:pt x="326645" y="18617"/>
                    <a:pt x="323900" y="17974"/>
                    <a:pt x="321627" y="14200"/>
                  </a:cubicBezTo>
                  <a:cubicBezTo>
                    <a:pt x="313607" y="18403"/>
                    <a:pt x="300139" y="19218"/>
                    <a:pt x="300139" y="19218"/>
                  </a:cubicBezTo>
                  <a:cubicBezTo>
                    <a:pt x="300139" y="19218"/>
                    <a:pt x="280367" y="37489"/>
                    <a:pt x="280367" y="44308"/>
                  </a:cubicBezTo>
                  <a:cubicBezTo>
                    <a:pt x="280367" y="51170"/>
                    <a:pt x="279424" y="62579"/>
                    <a:pt x="274449" y="56917"/>
                  </a:cubicBezTo>
                  <a:cubicBezTo>
                    <a:pt x="269516" y="51213"/>
                    <a:pt x="248801" y="51170"/>
                    <a:pt x="243869" y="54602"/>
                  </a:cubicBezTo>
                  <a:cubicBezTo>
                    <a:pt x="238936" y="58033"/>
                    <a:pt x="231045" y="40920"/>
                    <a:pt x="222124" y="46624"/>
                  </a:cubicBezTo>
                  <a:cubicBezTo>
                    <a:pt x="213246" y="52329"/>
                    <a:pt x="201408" y="38604"/>
                    <a:pt x="200379" y="44308"/>
                  </a:cubicBezTo>
                  <a:cubicBezTo>
                    <a:pt x="199392" y="50055"/>
                    <a:pt x="186568" y="45466"/>
                    <a:pt x="177690" y="40877"/>
                  </a:cubicBezTo>
                  <a:cubicBezTo>
                    <a:pt x="168812" y="36331"/>
                    <a:pt x="152986" y="43150"/>
                    <a:pt x="147068" y="35173"/>
                  </a:cubicBezTo>
                  <a:cubicBezTo>
                    <a:pt x="141149" y="27195"/>
                    <a:pt x="102634" y="27195"/>
                    <a:pt x="89810" y="27195"/>
                  </a:cubicBezTo>
                  <a:cubicBezTo>
                    <a:pt x="76986" y="27195"/>
                    <a:pt x="74027" y="35173"/>
                    <a:pt x="68065" y="42035"/>
                  </a:cubicBezTo>
                  <a:cubicBezTo>
                    <a:pt x="62704" y="48254"/>
                    <a:pt x="56485" y="46967"/>
                    <a:pt x="50223" y="46667"/>
                  </a:cubicBezTo>
                  <a:cubicBezTo>
                    <a:pt x="50781" y="52414"/>
                    <a:pt x="51767" y="57561"/>
                    <a:pt x="53054" y="59748"/>
                  </a:cubicBezTo>
                  <a:cubicBezTo>
                    <a:pt x="56013" y="64895"/>
                    <a:pt x="70081" y="89728"/>
                    <a:pt x="66393" y="97448"/>
                  </a:cubicBezTo>
                  <a:cubicBezTo>
                    <a:pt x="62704" y="105168"/>
                    <a:pt x="56013" y="105168"/>
                    <a:pt x="51596" y="111130"/>
                  </a:cubicBezTo>
                  <a:cubicBezTo>
                    <a:pt x="47135" y="117134"/>
                    <a:pt x="21230" y="143683"/>
                    <a:pt x="20501" y="147972"/>
                  </a:cubicBezTo>
                  <a:cubicBezTo>
                    <a:pt x="19772" y="152261"/>
                    <a:pt x="24961" y="171089"/>
                    <a:pt x="21230" y="174520"/>
                  </a:cubicBezTo>
                  <a:cubicBezTo>
                    <a:pt x="17542" y="177951"/>
                    <a:pt x="6433" y="195922"/>
                    <a:pt x="6433" y="202784"/>
                  </a:cubicBezTo>
                  <a:cubicBezTo>
                    <a:pt x="6433" y="209646"/>
                    <a:pt x="14582" y="219039"/>
                    <a:pt x="21230" y="221613"/>
                  </a:cubicBezTo>
                  <a:cubicBezTo>
                    <a:pt x="24018" y="222728"/>
                    <a:pt x="25819" y="224229"/>
                    <a:pt x="26677" y="226030"/>
                  </a:cubicBezTo>
                  <a:cubicBezTo>
                    <a:pt x="31866" y="225215"/>
                    <a:pt x="36585" y="224743"/>
                    <a:pt x="39544" y="224743"/>
                  </a:cubicBezTo>
                  <a:cubicBezTo>
                    <a:pt x="44476" y="224743"/>
                    <a:pt x="66221" y="231606"/>
                    <a:pt x="73084" y="231606"/>
                  </a:cubicBezTo>
                  <a:cubicBezTo>
                    <a:pt x="79989" y="231606"/>
                    <a:pt x="89896" y="235037"/>
                    <a:pt x="92855" y="238468"/>
                  </a:cubicBezTo>
                  <a:cubicBezTo>
                    <a:pt x="95857" y="241899"/>
                    <a:pt x="102720" y="239583"/>
                    <a:pt x="107695" y="233879"/>
                  </a:cubicBezTo>
                  <a:cubicBezTo>
                    <a:pt x="112627" y="228175"/>
                    <a:pt x="118546" y="231606"/>
                    <a:pt x="124508" y="231606"/>
                  </a:cubicBezTo>
                  <a:cubicBezTo>
                    <a:pt x="130427" y="231606"/>
                    <a:pt x="140291" y="225859"/>
                    <a:pt x="143293" y="220197"/>
                  </a:cubicBezTo>
                  <a:cubicBezTo>
                    <a:pt x="146252" y="214493"/>
                    <a:pt x="175889" y="205358"/>
                    <a:pt x="183781" y="204199"/>
                  </a:cubicBezTo>
                  <a:cubicBezTo>
                    <a:pt x="191672" y="203084"/>
                    <a:pt x="203510" y="221312"/>
                    <a:pt x="210458" y="221312"/>
                  </a:cubicBezTo>
                  <a:cubicBezTo>
                    <a:pt x="217406" y="221312"/>
                    <a:pt x="230187" y="227017"/>
                    <a:pt x="234176" y="241856"/>
                  </a:cubicBezTo>
                  <a:cubicBezTo>
                    <a:pt x="238122" y="256696"/>
                    <a:pt x="249959" y="275010"/>
                    <a:pt x="254891" y="280671"/>
                  </a:cubicBezTo>
                  <a:cubicBezTo>
                    <a:pt x="259823" y="286418"/>
                    <a:pt x="262783" y="301215"/>
                    <a:pt x="262783" y="305804"/>
                  </a:cubicBezTo>
                  <a:cubicBezTo>
                    <a:pt x="262783" y="310393"/>
                    <a:pt x="251932" y="304646"/>
                    <a:pt x="240051" y="301215"/>
                  </a:cubicBezTo>
                  <a:cubicBezTo>
                    <a:pt x="228214" y="297784"/>
                    <a:pt x="227227" y="311509"/>
                    <a:pt x="227227" y="318328"/>
                  </a:cubicBezTo>
                  <a:cubicBezTo>
                    <a:pt x="227227" y="325190"/>
                    <a:pt x="210458" y="349165"/>
                    <a:pt x="207498" y="353754"/>
                  </a:cubicBezTo>
                  <a:cubicBezTo>
                    <a:pt x="204539" y="358344"/>
                    <a:pt x="213417" y="361732"/>
                    <a:pt x="220365" y="362890"/>
                  </a:cubicBezTo>
                  <a:cubicBezTo>
                    <a:pt x="223281" y="363362"/>
                    <a:pt x="235162" y="353754"/>
                    <a:pt x="239108" y="353754"/>
                  </a:cubicBezTo>
                  <a:cubicBezTo>
                    <a:pt x="240695" y="353754"/>
                    <a:pt x="245627" y="358129"/>
                    <a:pt x="250860" y="363362"/>
                  </a:cubicBezTo>
                  <a:cubicBezTo>
                    <a:pt x="249744" y="345477"/>
                    <a:pt x="252918" y="346506"/>
                    <a:pt x="266728" y="334368"/>
                  </a:cubicBezTo>
                  <a:cubicBezTo>
                    <a:pt x="281054" y="321802"/>
                    <a:pt x="282512" y="298384"/>
                    <a:pt x="295336" y="295511"/>
                  </a:cubicBezTo>
                  <a:cubicBezTo>
                    <a:pt x="308203" y="292637"/>
                    <a:pt x="313607" y="285775"/>
                    <a:pt x="332392" y="289206"/>
                  </a:cubicBezTo>
                  <a:cubicBezTo>
                    <a:pt x="351178" y="292637"/>
                    <a:pt x="323042" y="306319"/>
                    <a:pt x="335823" y="314339"/>
                  </a:cubicBezTo>
                  <a:cubicBezTo>
                    <a:pt x="348690" y="322359"/>
                    <a:pt x="388191" y="312066"/>
                    <a:pt x="390164" y="323475"/>
                  </a:cubicBezTo>
                  <a:cubicBezTo>
                    <a:pt x="392137" y="334883"/>
                    <a:pt x="344744" y="346335"/>
                    <a:pt x="345731" y="352039"/>
                  </a:cubicBezTo>
                  <a:cubicBezTo>
                    <a:pt x="346717" y="357700"/>
                    <a:pt x="370907" y="363447"/>
                    <a:pt x="379313" y="369709"/>
                  </a:cubicBezTo>
                  <a:cubicBezTo>
                    <a:pt x="387719" y="376014"/>
                    <a:pt x="376825" y="393727"/>
                    <a:pt x="380814" y="399432"/>
                  </a:cubicBezTo>
                  <a:cubicBezTo>
                    <a:pt x="384760" y="405136"/>
                    <a:pt x="397584" y="400547"/>
                    <a:pt x="407963" y="392012"/>
                  </a:cubicBezTo>
                  <a:cubicBezTo>
                    <a:pt x="418342" y="383434"/>
                    <a:pt x="426706" y="386308"/>
                    <a:pt x="440044" y="376014"/>
                  </a:cubicBezTo>
                  <a:cubicBezTo>
                    <a:pt x="453383" y="365720"/>
                    <a:pt x="481047" y="374856"/>
                    <a:pt x="484477" y="368594"/>
                  </a:cubicBezTo>
                  <a:cubicBezTo>
                    <a:pt x="487909" y="362289"/>
                    <a:pt x="476543" y="356028"/>
                    <a:pt x="450895" y="358301"/>
                  </a:cubicBezTo>
                  <a:cubicBezTo>
                    <a:pt x="425248" y="360574"/>
                    <a:pt x="423747" y="332610"/>
                    <a:pt x="423747" y="326863"/>
                  </a:cubicBezTo>
                  <a:cubicBezTo>
                    <a:pt x="423747" y="321159"/>
                    <a:pt x="450424" y="297741"/>
                    <a:pt x="465692" y="296068"/>
                  </a:cubicBezTo>
                  <a:cubicBezTo>
                    <a:pt x="481004" y="294353"/>
                    <a:pt x="493356" y="289206"/>
                    <a:pt x="508152" y="281229"/>
                  </a:cubicBezTo>
                  <a:cubicBezTo>
                    <a:pt x="514114" y="278012"/>
                    <a:pt x="524622" y="274752"/>
                    <a:pt x="535301" y="272394"/>
                  </a:cubicBezTo>
                  <a:cubicBezTo>
                    <a:pt x="533671" y="264373"/>
                    <a:pt x="531570" y="254895"/>
                    <a:pt x="536030" y="25416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3" name="Google Shape;303;p28"/>
            <p:cNvSpPr/>
            <p:nvPr/>
          </p:nvSpPr>
          <p:spPr>
            <a:xfrm>
              <a:off x="6486464" y="1968576"/>
              <a:ext cx="321669" cy="270202"/>
            </a:xfrm>
            <a:custGeom>
              <a:rect b="b" l="l" r="r" t="t"/>
              <a:pathLst>
                <a:path extrusionOk="0" h="270202" w="321669">
                  <a:moveTo>
                    <a:pt x="300439" y="134372"/>
                  </a:moveTo>
                  <a:cubicBezTo>
                    <a:pt x="294521" y="132657"/>
                    <a:pt x="290789" y="117259"/>
                    <a:pt x="281182" y="112928"/>
                  </a:cubicBezTo>
                  <a:cubicBezTo>
                    <a:pt x="271575" y="108639"/>
                    <a:pt x="273805" y="94914"/>
                    <a:pt x="265656" y="88953"/>
                  </a:cubicBezTo>
                  <a:cubicBezTo>
                    <a:pt x="257507" y="82948"/>
                    <a:pt x="262697" y="70939"/>
                    <a:pt x="261925" y="61503"/>
                  </a:cubicBezTo>
                  <a:cubicBezTo>
                    <a:pt x="261195" y="52068"/>
                    <a:pt x="263426" y="37528"/>
                    <a:pt x="258966" y="34955"/>
                  </a:cubicBezTo>
                  <a:cubicBezTo>
                    <a:pt x="254505" y="32382"/>
                    <a:pt x="235977" y="20415"/>
                    <a:pt x="227871" y="24704"/>
                  </a:cubicBezTo>
                  <a:cubicBezTo>
                    <a:pt x="219722" y="28993"/>
                    <a:pt x="213803" y="32382"/>
                    <a:pt x="210072" y="24704"/>
                  </a:cubicBezTo>
                  <a:cubicBezTo>
                    <a:pt x="206383" y="16984"/>
                    <a:pt x="201193" y="12695"/>
                    <a:pt x="193045" y="15269"/>
                  </a:cubicBezTo>
                  <a:cubicBezTo>
                    <a:pt x="184896" y="17842"/>
                    <a:pt x="179706" y="13553"/>
                    <a:pt x="175246" y="9264"/>
                  </a:cubicBezTo>
                  <a:cubicBezTo>
                    <a:pt x="174559" y="8621"/>
                    <a:pt x="174045" y="7591"/>
                    <a:pt x="173573" y="6433"/>
                  </a:cubicBezTo>
                  <a:cubicBezTo>
                    <a:pt x="170313" y="7206"/>
                    <a:pt x="165981" y="8664"/>
                    <a:pt x="163194" y="11237"/>
                  </a:cubicBezTo>
                  <a:cubicBezTo>
                    <a:pt x="158219" y="15826"/>
                    <a:pt x="157275" y="24962"/>
                    <a:pt x="150327" y="24962"/>
                  </a:cubicBezTo>
                  <a:cubicBezTo>
                    <a:pt x="143422" y="24962"/>
                    <a:pt x="135530" y="21531"/>
                    <a:pt x="127639" y="28393"/>
                  </a:cubicBezTo>
                  <a:cubicBezTo>
                    <a:pt x="119704" y="35255"/>
                    <a:pt x="117774" y="43232"/>
                    <a:pt x="118760" y="48937"/>
                  </a:cubicBezTo>
                  <a:cubicBezTo>
                    <a:pt x="119747" y="54641"/>
                    <a:pt x="120733" y="63776"/>
                    <a:pt x="114815" y="63776"/>
                  </a:cubicBezTo>
                  <a:cubicBezTo>
                    <a:pt x="108896" y="63776"/>
                    <a:pt x="109882" y="71797"/>
                    <a:pt x="103964" y="74070"/>
                  </a:cubicBezTo>
                  <a:cubicBezTo>
                    <a:pt x="98045" y="76343"/>
                    <a:pt x="88180" y="86636"/>
                    <a:pt x="87151" y="92298"/>
                  </a:cubicBezTo>
                  <a:cubicBezTo>
                    <a:pt x="86164" y="98045"/>
                    <a:pt x="86164" y="110612"/>
                    <a:pt x="82218" y="110612"/>
                  </a:cubicBezTo>
                  <a:cubicBezTo>
                    <a:pt x="78273" y="110612"/>
                    <a:pt x="64462" y="112885"/>
                    <a:pt x="60517" y="118589"/>
                  </a:cubicBezTo>
                  <a:cubicBezTo>
                    <a:pt x="56571" y="124336"/>
                    <a:pt x="51681" y="129997"/>
                    <a:pt x="43747" y="127724"/>
                  </a:cubicBezTo>
                  <a:cubicBezTo>
                    <a:pt x="39716" y="126523"/>
                    <a:pt x="28821" y="125966"/>
                    <a:pt x="19257" y="125709"/>
                  </a:cubicBezTo>
                  <a:cubicBezTo>
                    <a:pt x="19386" y="126824"/>
                    <a:pt x="19386" y="127939"/>
                    <a:pt x="19043" y="129140"/>
                  </a:cubicBezTo>
                  <a:cubicBezTo>
                    <a:pt x="15354" y="141106"/>
                    <a:pt x="18314" y="152257"/>
                    <a:pt x="24232" y="158262"/>
                  </a:cubicBezTo>
                  <a:cubicBezTo>
                    <a:pt x="30151" y="164223"/>
                    <a:pt x="32381" y="188241"/>
                    <a:pt x="25691" y="191672"/>
                  </a:cubicBezTo>
                  <a:cubicBezTo>
                    <a:pt x="19000" y="195104"/>
                    <a:pt x="6433" y="205354"/>
                    <a:pt x="6433" y="211359"/>
                  </a:cubicBezTo>
                  <a:cubicBezTo>
                    <a:pt x="6433" y="217363"/>
                    <a:pt x="19772" y="222510"/>
                    <a:pt x="17542" y="231045"/>
                  </a:cubicBezTo>
                  <a:cubicBezTo>
                    <a:pt x="16298" y="235977"/>
                    <a:pt x="16255" y="244683"/>
                    <a:pt x="16941" y="252232"/>
                  </a:cubicBezTo>
                  <a:cubicBezTo>
                    <a:pt x="23246" y="252532"/>
                    <a:pt x="29465" y="253862"/>
                    <a:pt x="34783" y="247600"/>
                  </a:cubicBezTo>
                  <a:cubicBezTo>
                    <a:pt x="40702" y="240738"/>
                    <a:pt x="43661" y="232760"/>
                    <a:pt x="56528" y="232760"/>
                  </a:cubicBezTo>
                  <a:cubicBezTo>
                    <a:pt x="69352" y="232760"/>
                    <a:pt x="107866" y="232760"/>
                    <a:pt x="113785" y="240738"/>
                  </a:cubicBezTo>
                  <a:cubicBezTo>
                    <a:pt x="119704" y="248758"/>
                    <a:pt x="135530" y="241896"/>
                    <a:pt x="144408" y="246442"/>
                  </a:cubicBezTo>
                  <a:cubicBezTo>
                    <a:pt x="153329" y="251031"/>
                    <a:pt x="166153" y="255577"/>
                    <a:pt x="167097" y="249873"/>
                  </a:cubicBezTo>
                  <a:cubicBezTo>
                    <a:pt x="168126" y="244169"/>
                    <a:pt x="179963" y="257893"/>
                    <a:pt x="188841" y="252189"/>
                  </a:cubicBezTo>
                  <a:cubicBezTo>
                    <a:pt x="197720" y="246485"/>
                    <a:pt x="205654" y="263598"/>
                    <a:pt x="210586" y="260167"/>
                  </a:cubicBezTo>
                  <a:cubicBezTo>
                    <a:pt x="215519" y="256735"/>
                    <a:pt x="236234" y="256735"/>
                    <a:pt x="241166" y="262483"/>
                  </a:cubicBezTo>
                  <a:cubicBezTo>
                    <a:pt x="246142" y="268187"/>
                    <a:pt x="247085" y="256735"/>
                    <a:pt x="247085" y="249873"/>
                  </a:cubicBezTo>
                  <a:cubicBezTo>
                    <a:pt x="247085" y="243011"/>
                    <a:pt x="266857" y="224783"/>
                    <a:pt x="266857" y="224783"/>
                  </a:cubicBezTo>
                  <a:cubicBezTo>
                    <a:pt x="266857" y="224783"/>
                    <a:pt x="280324" y="223968"/>
                    <a:pt x="288345" y="219765"/>
                  </a:cubicBezTo>
                  <a:cubicBezTo>
                    <a:pt x="286543" y="216806"/>
                    <a:pt x="285042" y="211959"/>
                    <a:pt x="283369" y="203638"/>
                  </a:cubicBezTo>
                  <a:cubicBezTo>
                    <a:pt x="279681" y="184767"/>
                    <a:pt x="273762" y="173659"/>
                    <a:pt x="278223" y="167654"/>
                  </a:cubicBezTo>
                  <a:cubicBezTo>
                    <a:pt x="282683" y="161650"/>
                    <a:pt x="295250" y="175374"/>
                    <a:pt x="301898" y="171943"/>
                  </a:cubicBezTo>
                  <a:cubicBezTo>
                    <a:pt x="308588" y="168555"/>
                    <a:pt x="320426" y="161650"/>
                    <a:pt x="318925" y="153973"/>
                  </a:cubicBezTo>
                  <a:cubicBezTo>
                    <a:pt x="317467" y="146338"/>
                    <a:pt x="306358" y="136045"/>
                    <a:pt x="300439" y="13437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4" name="Google Shape;304;p28"/>
            <p:cNvSpPr/>
            <p:nvPr/>
          </p:nvSpPr>
          <p:spPr>
            <a:xfrm>
              <a:off x="6411013" y="1864839"/>
              <a:ext cx="253046" cy="145823"/>
            </a:xfrm>
            <a:custGeom>
              <a:rect b="b" l="l" r="r" t="t"/>
              <a:pathLst>
                <a:path extrusionOk="0" h="145823" w="253046">
                  <a:moveTo>
                    <a:pt x="86088" y="99962"/>
                  </a:moveTo>
                  <a:cubicBezTo>
                    <a:pt x="95137" y="99962"/>
                    <a:pt x="116282" y="105195"/>
                    <a:pt x="128377" y="99962"/>
                  </a:cubicBezTo>
                  <a:cubicBezTo>
                    <a:pt x="140428" y="94730"/>
                    <a:pt x="140428" y="110470"/>
                    <a:pt x="148020" y="108669"/>
                  </a:cubicBezTo>
                  <a:cubicBezTo>
                    <a:pt x="155568" y="106911"/>
                    <a:pt x="170665" y="119134"/>
                    <a:pt x="179715" y="127883"/>
                  </a:cubicBezTo>
                  <a:cubicBezTo>
                    <a:pt x="184519" y="132516"/>
                    <a:pt x="190266" y="136247"/>
                    <a:pt x="196614" y="140493"/>
                  </a:cubicBezTo>
                  <a:cubicBezTo>
                    <a:pt x="198072" y="137619"/>
                    <a:pt x="200002" y="134831"/>
                    <a:pt x="203090" y="132129"/>
                  </a:cubicBezTo>
                  <a:cubicBezTo>
                    <a:pt x="210981" y="125267"/>
                    <a:pt x="218873" y="128698"/>
                    <a:pt x="225778" y="128698"/>
                  </a:cubicBezTo>
                  <a:cubicBezTo>
                    <a:pt x="232726" y="128698"/>
                    <a:pt x="233670" y="119563"/>
                    <a:pt x="238645" y="114974"/>
                  </a:cubicBezTo>
                  <a:cubicBezTo>
                    <a:pt x="241433" y="112400"/>
                    <a:pt x="245765" y="110942"/>
                    <a:pt x="249024" y="110170"/>
                  </a:cubicBezTo>
                  <a:cubicBezTo>
                    <a:pt x="246365" y="103823"/>
                    <a:pt x="246236" y="91513"/>
                    <a:pt x="241862" y="86452"/>
                  </a:cubicBezTo>
                  <a:cubicBezTo>
                    <a:pt x="236672" y="80448"/>
                    <a:pt x="229252" y="70154"/>
                    <a:pt x="231483" y="64193"/>
                  </a:cubicBezTo>
                  <a:cubicBezTo>
                    <a:pt x="233712" y="58188"/>
                    <a:pt x="233712" y="49610"/>
                    <a:pt x="227751" y="42791"/>
                  </a:cubicBezTo>
                  <a:cubicBezTo>
                    <a:pt x="225178" y="39789"/>
                    <a:pt x="223162" y="36272"/>
                    <a:pt x="222090" y="32927"/>
                  </a:cubicBezTo>
                  <a:cubicBezTo>
                    <a:pt x="210038" y="31125"/>
                    <a:pt x="193869" y="29109"/>
                    <a:pt x="190223" y="30525"/>
                  </a:cubicBezTo>
                  <a:cubicBezTo>
                    <a:pt x="184304" y="32798"/>
                    <a:pt x="160629" y="11096"/>
                    <a:pt x="156640" y="7665"/>
                  </a:cubicBezTo>
                  <a:cubicBezTo>
                    <a:pt x="154067" y="5435"/>
                    <a:pt x="136483" y="6592"/>
                    <a:pt x="120656" y="8308"/>
                  </a:cubicBezTo>
                  <a:cubicBezTo>
                    <a:pt x="111564" y="19974"/>
                    <a:pt x="118126" y="28552"/>
                    <a:pt x="117611" y="46522"/>
                  </a:cubicBezTo>
                  <a:cubicBezTo>
                    <a:pt x="117140" y="64793"/>
                    <a:pt x="99812" y="61362"/>
                    <a:pt x="90463" y="61362"/>
                  </a:cubicBezTo>
                  <a:cubicBezTo>
                    <a:pt x="81070" y="61362"/>
                    <a:pt x="65758" y="28809"/>
                    <a:pt x="60826" y="21346"/>
                  </a:cubicBezTo>
                  <a:cubicBezTo>
                    <a:pt x="55851" y="13927"/>
                    <a:pt x="40068" y="30525"/>
                    <a:pt x="28702" y="38459"/>
                  </a:cubicBezTo>
                  <a:cubicBezTo>
                    <a:pt x="17336" y="46480"/>
                    <a:pt x="23255" y="61877"/>
                    <a:pt x="15363" y="69297"/>
                  </a:cubicBezTo>
                  <a:cubicBezTo>
                    <a:pt x="7471" y="76717"/>
                    <a:pt x="2539" y="89283"/>
                    <a:pt x="10431" y="105881"/>
                  </a:cubicBezTo>
                  <a:cubicBezTo>
                    <a:pt x="10774" y="106567"/>
                    <a:pt x="10989" y="107254"/>
                    <a:pt x="11289" y="107897"/>
                  </a:cubicBezTo>
                  <a:cubicBezTo>
                    <a:pt x="21153" y="106996"/>
                    <a:pt x="31704" y="104895"/>
                    <a:pt x="37751" y="99920"/>
                  </a:cubicBezTo>
                  <a:cubicBezTo>
                    <a:pt x="48345" y="91213"/>
                    <a:pt x="77081" y="99962"/>
                    <a:pt x="86088" y="9996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5" name="Google Shape;305;p28"/>
            <p:cNvSpPr/>
            <p:nvPr/>
          </p:nvSpPr>
          <p:spPr>
            <a:xfrm>
              <a:off x="6409722" y="1954542"/>
              <a:ext cx="201579" cy="145823"/>
            </a:xfrm>
            <a:custGeom>
              <a:rect b="b" l="l" r="r" t="t"/>
              <a:pathLst>
                <a:path extrusionOk="0" h="145823" w="201579">
                  <a:moveTo>
                    <a:pt x="31322" y="73007"/>
                  </a:moveTo>
                  <a:cubicBezTo>
                    <a:pt x="35011" y="79012"/>
                    <a:pt x="46891" y="84158"/>
                    <a:pt x="51309" y="81585"/>
                  </a:cubicBezTo>
                  <a:cubicBezTo>
                    <a:pt x="55727" y="79012"/>
                    <a:pt x="69837" y="87590"/>
                    <a:pt x="69837" y="94409"/>
                  </a:cubicBezTo>
                  <a:cubicBezTo>
                    <a:pt x="69837" y="101271"/>
                    <a:pt x="66148" y="121815"/>
                    <a:pt x="69837" y="121815"/>
                  </a:cubicBezTo>
                  <a:cubicBezTo>
                    <a:pt x="73182" y="121815"/>
                    <a:pt x="94541" y="129449"/>
                    <a:pt x="96000" y="139786"/>
                  </a:cubicBezTo>
                  <a:cubicBezTo>
                    <a:pt x="105564" y="140043"/>
                    <a:pt x="116415" y="140601"/>
                    <a:pt x="120489" y="141802"/>
                  </a:cubicBezTo>
                  <a:cubicBezTo>
                    <a:pt x="128424" y="144075"/>
                    <a:pt x="133313" y="138371"/>
                    <a:pt x="137259" y="132666"/>
                  </a:cubicBezTo>
                  <a:cubicBezTo>
                    <a:pt x="141205" y="126962"/>
                    <a:pt x="155015" y="124689"/>
                    <a:pt x="158961" y="124689"/>
                  </a:cubicBezTo>
                  <a:cubicBezTo>
                    <a:pt x="162907" y="124689"/>
                    <a:pt x="162907" y="112165"/>
                    <a:pt x="163893" y="106375"/>
                  </a:cubicBezTo>
                  <a:cubicBezTo>
                    <a:pt x="164923" y="100714"/>
                    <a:pt x="174787" y="90420"/>
                    <a:pt x="180706" y="88147"/>
                  </a:cubicBezTo>
                  <a:cubicBezTo>
                    <a:pt x="186668" y="85831"/>
                    <a:pt x="185639" y="77854"/>
                    <a:pt x="191557" y="77854"/>
                  </a:cubicBezTo>
                  <a:cubicBezTo>
                    <a:pt x="197475" y="77854"/>
                    <a:pt x="196489" y="68718"/>
                    <a:pt x="195503" y="63014"/>
                  </a:cubicBezTo>
                  <a:cubicBezTo>
                    <a:pt x="194902" y="59540"/>
                    <a:pt x="195632" y="55208"/>
                    <a:pt x="197905" y="50833"/>
                  </a:cubicBezTo>
                  <a:cubicBezTo>
                    <a:pt x="191557" y="46587"/>
                    <a:pt x="185810" y="42856"/>
                    <a:pt x="181006" y="38224"/>
                  </a:cubicBezTo>
                  <a:cubicBezTo>
                    <a:pt x="171957" y="29474"/>
                    <a:pt x="156816" y="17251"/>
                    <a:pt x="149311" y="19009"/>
                  </a:cubicBezTo>
                  <a:cubicBezTo>
                    <a:pt x="141762" y="20768"/>
                    <a:pt x="141762" y="5028"/>
                    <a:pt x="129668" y="10303"/>
                  </a:cubicBezTo>
                  <a:cubicBezTo>
                    <a:pt x="117616" y="15535"/>
                    <a:pt x="96429" y="10303"/>
                    <a:pt x="87379" y="10303"/>
                  </a:cubicBezTo>
                  <a:cubicBezTo>
                    <a:pt x="78329" y="10303"/>
                    <a:pt x="49636" y="1596"/>
                    <a:pt x="39086" y="10303"/>
                  </a:cubicBezTo>
                  <a:cubicBezTo>
                    <a:pt x="33038" y="15278"/>
                    <a:pt x="22530" y="17380"/>
                    <a:pt x="12623" y="18280"/>
                  </a:cubicBezTo>
                  <a:cubicBezTo>
                    <a:pt x="19357" y="34235"/>
                    <a:pt x="16912" y="50362"/>
                    <a:pt x="9320" y="60226"/>
                  </a:cubicBezTo>
                  <a:cubicBezTo>
                    <a:pt x="3917" y="67260"/>
                    <a:pt x="7047" y="68204"/>
                    <a:pt x="10993" y="70949"/>
                  </a:cubicBezTo>
                  <a:cubicBezTo>
                    <a:pt x="19142" y="70005"/>
                    <a:pt x="28363" y="68204"/>
                    <a:pt x="31322" y="7300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6" name="Google Shape;306;p28"/>
            <p:cNvSpPr/>
            <p:nvPr/>
          </p:nvSpPr>
          <p:spPr>
            <a:xfrm>
              <a:off x="5931662" y="2414181"/>
              <a:ext cx="158690" cy="102934"/>
            </a:xfrm>
            <a:custGeom>
              <a:rect b="b" l="l" r="r" t="t"/>
              <a:pathLst>
                <a:path extrusionOk="0" h="102934" w="158690">
                  <a:moveTo>
                    <a:pt x="139076" y="45092"/>
                  </a:moveTo>
                  <a:cubicBezTo>
                    <a:pt x="132428" y="48523"/>
                    <a:pt x="122049" y="38229"/>
                    <a:pt x="122049" y="34798"/>
                  </a:cubicBezTo>
                  <a:cubicBezTo>
                    <a:pt x="122049" y="32396"/>
                    <a:pt x="120676" y="23861"/>
                    <a:pt x="122092" y="18586"/>
                  </a:cubicBezTo>
                  <a:cubicBezTo>
                    <a:pt x="116602" y="15284"/>
                    <a:pt x="108710" y="10866"/>
                    <a:pt x="102792" y="8850"/>
                  </a:cubicBezTo>
                  <a:cubicBezTo>
                    <a:pt x="92927" y="5462"/>
                    <a:pt x="87994" y="5462"/>
                    <a:pt x="80103" y="9965"/>
                  </a:cubicBezTo>
                  <a:cubicBezTo>
                    <a:pt x="75085" y="12882"/>
                    <a:pt x="61189" y="12067"/>
                    <a:pt x="51753" y="11123"/>
                  </a:cubicBezTo>
                  <a:cubicBezTo>
                    <a:pt x="50939" y="14554"/>
                    <a:pt x="49609" y="16827"/>
                    <a:pt x="47250" y="16827"/>
                  </a:cubicBezTo>
                  <a:cubicBezTo>
                    <a:pt x="40602" y="16827"/>
                    <a:pt x="31681" y="24548"/>
                    <a:pt x="30223" y="33125"/>
                  </a:cubicBezTo>
                  <a:cubicBezTo>
                    <a:pt x="28722" y="41703"/>
                    <a:pt x="13196" y="48523"/>
                    <a:pt x="8735" y="63963"/>
                  </a:cubicBezTo>
                  <a:cubicBezTo>
                    <a:pt x="4317" y="79360"/>
                    <a:pt x="6505" y="86222"/>
                    <a:pt x="13196" y="76830"/>
                  </a:cubicBezTo>
                  <a:cubicBezTo>
                    <a:pt x="19844" y="67394"/>
                    <a:pt x="27992" y="70825"/>
                    <a:pt x="27992" y="78545"/>
                  </a:cubicBezTo>
                  <a:cubicBezTo>
                    <a:pt x="27992" y="86265"/>
                    <a:pt x="36871" y="87123"/>
                    <a:pt x="33911" y="97416"/>
                  </a:cubicBezTo>
                  <a:cubicBezTo>
                    <a:pt x="33868" y="97674"/>
                    <a:pt x="33868" y="97760"/>
                    <a:pt x="33825" y="98017"/>
                  </a:cubicBezTo>
                  <a:cubicBezTo>
                    <a:pt x="43948" y="96988"/>
                    <a:pt x="58015" y="95658"/>
                    <a:pt x="62304" y="95658"/>
                  </a:cubicBezTo>
                  <a:cubicBezTo>
                    <a:pt x="69209" y="95658"/>
                    <a:pt x="76115" y="70568"/>
                    <a:pt x="79074" y="68252"/>
                  </a:cubicBezTo>
                  <a:cubicBezTo>
                    <a:pt x="82033" y="65979"/>
                    <a:pt x="89968" y="86566"/>
                    <a:pt x="97816" y="94543"/>
                  </a:cubicBezTo>
                  <a:cubicBezTo>
                    <a:pt x="105708" y="102520"/>
                    <a:pt x="106695" y="87681"/>
                    <a:pt x="106695" y="80818"/>
                  </a:cubicBezTo>
                  <a:cubicBezTo>
                    <a:pt x="106695" y="73956"/>
                    <a:pt x="113600" y="71683"/>
                    <a:pt x="118532" y="72841"/>
                  </a:cubicBezTo>
                  <a:cubicBezTo>
                    <a:pt x="123464" y="73956"/>
                    <a:pt x="134358" y="76272"/>
                    <a:pt x="134358" y="68252"/>
                  </a:cubicBezTo>
                  <a:cubicBezTo>
                    <a:pt x="134358" y="60317"/>
                    <a:pt x="140277" y="63705"/>
                    <a:pt x="144223" y="63705"/>
                  </a:cubicBezTo>
                  <a:cubicBezTo>
                    <a:pt x="148168" y="63705"/>
                    <a:pt x="149155" y="54570"/>
                    <a:pt x="149155" y="54570"/>
                  </a:cubicBezTo>
                  <a:lnTo>
                    <a:pt x="155631" y="47622"/>
                  </a:lnTo>
                  <a:cubicBezTo>
                    <a:pt x="150399" y="44491"/>
                    <a:pt x="144265" y="42390"/>
                    <a:pt x="139076" y="4509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7" name="Google Shape;307;p28"/>
            <p:cNvSpPr/>
            <p:nvPr/>
          </p:nvSpPr>
          <p:spPr>
            <a:xfrm>
              <a:off x="5927253" y="2044276"/>
              <a:ext cx="308802" cy="398870"/>
            </a:xfrm>
            <a:custGeom>
              <a:rect b="b" l="l" r="r" t="t"/>
              <a:pathLst>
                <a:path extrusionOk="0" h="398870" w="308802">
                  <a:moveTo>
                    <a:pt x="43982" y="108081"/>
                  </a:moveTo>
                  <a:cubicBezTo>
                    <a:pt x="36090" y="121763"/>
                    <a:pt x="25240" y="122878"/>
                    <a:pt x="27212" y="126309"/>
                  </a:cubicBezTo>
                  <a:cubicBezTo>
                    <a:pt x="29185" y="129740"/>
                    <a:pt x="41065" y="141192"/>
                    <a:pt x="38106" y="146853"/>
                  </a:cubicBezTo>
                  <a:cubicBezTo>
                    <a:pt x="35147" y="152557"/>
                    <a:pt x="31158" y="149169"/>
                    <a:pt x="31158" y="159462"/>
                  </a:cubicBezTo>
                  <a:cubicBezTo>
                    <a:pt x="31158" y="169713"/>
                    <a:pt x="17305" y="169713"/>
                    <a:pt x="12416" y="169713"/>
                  </a:cubicBezTo>
                  <a:cubicBezTo>
                    <a:pt x="7483" y="169713"/>
                    <a:pt x="13402" y="180006"/>
                    <a:pt x="10442" y="187984"/>
                  </a:cubicBezTo>
                  <a:cubicBezTo>
                    <a:pt x="7483" y="195961"/>
                    <a:pt x="7483" y="211959"/>
                    <a:pt x="6497" y="218821"/>
                  </a:cubicBezTo>
                  <a:cubicBezTo>
                    <a:pt x="5510" y="225684"/>
                    <a:pt x="16361" y="237092"/>
                    <a:pt x="15375" y="242796"/>
                  </a:cubicBezTo>
                  <a:cubicBezTo>
                    <a:pt x="14388" y="248544"/>
                    <a:pt x="6497" y="253090"/>
                    <a:pt x="8470" y="257636"/>
                  </a:cubicBezTo>
                  <a:cubicBezTo>
                    <a:pt x="10314" y="261968"/>
                    <a:pt x="17433" y="268530"/>
                    <a:pt x="19063" y="289631"/>
                  </a:cubicBezTo>
                  <a:cubicBezTo>
                    <a:pt x="22452" y="290789"/>
                    <a:pt x="25240" y="292248"/>
                    <a:pt x="26483" y="294178"/>
                  </a:cubicBezTo>
                  <a:cubicBezTo>
                    <a:pt x="30944" y="301040"/>
                    <a:pt x="38320" y="306187"/>
                    <a:pt x="47971" y="306187"/>
                  </a:cubicBezTo>
                  <a:cubicBezTo>
                    <a:pt x="57621" y="306187"/>
                    <a:pt x="61309" y="313907"/>
                    <a:pt x="65770" y="313049"/>
                  </a:cubicBezTo>
                  <a:cubicBezTo>
                    <a:pt x="70230" y="312191"/>
                    <a:pt x="82068" y="316523"/>
                    <a:pt x="72418" y="325916"/>
                  </a:cubicBezTo>
                  <a:cubicBezTo>
                    <a:pt x="62811" y="335352"/>
                    <a:pt x="61309" y="346460"/>
                    <a:pt x="59079" y="357611"/>
                  </a:cubicBezTo>
                  <a:cubicBezTo>
                    <a:pt x="57621" y="364816"/>
                    <a:pt x="57749" y="374810"/>
                    <a:pt x="56163" y="381028"/>
                  </a:cubicBezTo>
                  <a:cubicBezTo>
                    <a:pt x="65555" y="381972"/>
                    <a:pt x="79452" y="382787"/>
                    <a:pt x="84512" y="379871"/>
                  </a:cubicBezTo>
                  <a:cubicBezTo>
                    <a:pt x="92404" y="375324"/>
                    <a:pt x="97336" y="375324"/>
                    <a:pt x="107201" y="378755"/>
                  </a:cubicBezTo>
                  <a:cubicBezTo>
                    <a:pt x="113077" y="380771"/>
                    <a:pt x="120968" y="385232"/>
                    <a:pt x="126501" y="388491"/>
                  </a:cubicBezTo>
                  <a:cubicBezTo>
                    <a:pt x="127102" y="386175"/>
                    <a:pt x="128174" y="384417"/>
                    <a:pt x="130190" y="384160"/>
                  </a:cubicBezTo>
                  <a:cubicBezTo>
                    <a:pt x="136838" y="383302"/>
                    <a:pt x="144986" y="398699"/>
                    <a:pt x="149447" y="390164"/>
                  </a:cubicBezTo>
                  <a:cubicBezTo>
                    <a:pt x="153907" y="381586"/>
                    <a:pt x="164243" y="383345"/>
                    <a:pt x="169433" y="386733"/>
                  </a:cubicBezTo>
                  <a:cubicBezTo>
                    <a:pt x="174623" y="390164"/>
                    <a:pt x="182772" y="391880"/>
                    <a:pt x="188691" y="385017"/>
                  </a:cubicBezTo>
                  <a:cubicBezTo>
                    <a:pt x="194609" y="378155"/>
                    <a:pt x="217555" y="374767"/>
                    <a:pt x="222744" y="377340"/>
                  </a:cubicBezTo>
                  <a:cubicBezTo>
                    <a:pt x="227934" y="379913"/>
                    <a:pt x="241273" y="386776"/>
                    <a:pt x="236083" y="366189"/>
                  </a:cubicBezTo>
                  <a:cubicBezTo>
                    <a:pt x="230894" y="345645"/>
                    <a:pt x="247149" y="349934"/>
                    <a:pt x="249379" y="342214"/>
                  </a:cubicBezTo>
                  <a:cubicBezTo>
                    <a:pt x="251609" y="334494"/>
                    <a:pt x="270867" y="331106"/>
                    <a:pt x="267907" y="325101"/>
                  </a:cubicBezTo>
                  <a:cubicBezTo>
                    <a:pt x="264948" y="319096"/>
                    <a:pt x="240501" y="301083"/>
                    <a:pt x="233081" y="295121"/>
                  </a:cubicBezTo>
                  <a:cubicBezTo>
                    <a:pt x="225661" y="289117"/>
                    <a:pt x="225661" y="270246"/>
                    <a:pt x="221973" y="262568"/>
                  </a:cubicBezTo>
                  <a:cubicBezTo>
                    <a:pt x="218284" y="254848"/>
                    <a:pt x="210135" y="244598"/>
                    <a:pt x="219742" y="242024"/>
                  </a:cubicBezTo>
                  <a:cubicBezTo>
                    <a:pt x="229350" y="239451"/>
                    <a:pt x="246419" y="235162"/>
                    <a:pt x="254569" y="226584"/>
                  </a:cubicBezTo>
                  <a:cubicBezTo>
                    <a:pt x="262718" y="218006"/>
                    <a:pt x="277514" y="217149"/>
                    <a:pt x="281975" y="212045"/>
                  </a:cubicBezTo>
                  <a:cubicBezTo>
                    <a:pt x="286393" y="206898"/>
                    <a:pt x="296771" y="216334"/>
                    <a:pt x="299774" y="211187"/>
                  </a:cubicBezTo>
                  <a:cubicBezTo>
                    <a:pt x="302733" y="206040"/>
                    <a:pt x="304963" y="195747"/>
                    <a:pt x="300503" y="189785"/>
                  </a:cubicBezTo>
                  <a:cubicBezTo>
                    <a:pt x="296043" y="183781"/>
                    <a:pt x="293083" y="173530"/>
                    <a:pt x="292354" y="158948"/>
                  </a:cubicBezTo>
                  <a:cubicBezTo>
                    <a:pt x="291582" y="144365"/>
                    <a:pt x="287894" y="145223"/>
                    <a:pt x="287894" y="138404"/>
                  </a:cubicBezTo>
                  <a:cubicBezTo>
                    <a:pt x="287894" y="131541"/>
                    <a:pt x="285663" y="122964"/>
                    <a:pt x="280474" y="119532"/>
                  </a:cubicBezTo>
                  <a:cubicBezTo>
                    <a:pt x="275284" y="116101"/>
                    <a:pt x="273096" y="113528"/>
                    <a:pt x="278244" y="104135"/>
                  </a:cubicBezTo>
                  <a:cubicBezTo>
                    <a:pt x="283433" y="94700"/>
                    <a:pt x="281203" y="70724"/>
                    <a:pt x="278972" y="63862"/>
                  </a:cubicBezTo>
                  <a:cubicBezTo>
                    <a:pt x="278544" y="62490"/>
                    <a:pt x="278586" y="60903"/>
                    <a:pt x="278844" y="59144"/>
                  </a:cubicBezTo>
                  <a:cubicBezTo>
                    <a:pt x="277514" y="58415"/>
                    <a:pt x="276442" y="56914"/>
                    <a:pt x="276013" y="54384"/>
                  </a:cubicBezTo>
                  <a:cubicBezTo>
                    <a:pt x="274512" y="45248"/>
                    <a:pt x="269108" y="41860"/>
                    <a:pt x="256284" y="41860"/>
                  </a:cubicBezTo>
                  <a:cubicBezTo>
                    <a:pt x="243417" y="41860"/>
                    <a:pt x="264176" y="27020"/>
                    <a:pt x="259243" y="19600"/>
                  </a:cubicBezTo>
                  <a:cubicBezTo>
                    <a:pt x="254311" y="12181"/>
                    <a:pt x="241444" y="33282"/>
                    <a:pt x="229650" y="28736"/>
                  </a:cubicBezTo>
                  <a:cubicBezTo>
                    <a:pt x="217770" y="24190"/>
                    <a:pt x="202501" y="44776"/>
                    <a:pt x="192121" y="53869"/>
                  </a:cubicBezTo>
                  <a:cubicBezTo>
                    <a:pt x="181743" y="63004"/>
                    <a:pt x="166945" y="52153"/>
                    <a:pt x="174837" y="38986"/>
                  </a:cubicBezTo>
                  <a:cubicBezTo>
                    <a:pt x="182729" y="25862"/>
                    <a:pt x="174837" y="27020"/>
                    <a:pt x="163000" y="32167"/>
                  </a:cubicBezTo>
                  <a:cubicBezTo>
                    <a:pt x="151162" y="37271"/>
                    <a:pt x="136838" y="31009"/>
                    <a:pt x="138296" y="18442"/>
                  </a:cubicBezTo>
                  <a:cubicBezTo>
                    <a:pt x="138639" y="15269"/>
                    <a:pt x="137781" y="12309"/>
                    <a:pt x="136365" y="9564"/>
                  </a:cubicBezTo>
                  <a:cubicBezTo>
                    <a:pt x="130575" y="10465"/>
                    <a:pt x="126115" y="10722"/>
                    <a:pt x="124013" y="9864"/>
                  </a:cubicBezTo>
                  <a:cubicBezTo>
                    <a:pt x="118738" y="7849"/>
                    <a:pt x="106686" y="6734"/>
                    <a:pt x="93519" y="6433"/>
                  </a:cubicBezTo>
                  <a:cubicBezTo>
                    <a:pt x="97465" y="13081"/>
                    <a:pt x="101711" y="19600"/>
                    <a:pt x="99309" y="24747"/>
                  </a:cubicBezTo>
                  <a:cubicBezTo>
                    <a:pt x="94892" y="34483"/>
                    <a:pt x="101797" y="43575"/>
                    <a:pt x="108187" y="57858"/>
                  </a:cubicBezTo>
                  <a:cubicBezTo>
                    <a:pt x="114621" y="72140"/>
                    <a:pt x="94377" y="64162"/>
                    <a:pt x="93862" y="73298"/>
                  </a:cubicBezTo>
                  <a:cubicBezTo>
                    <a:pt x="93391" y="82433"/>
                    <a:pt x="75120" y="72740"/>
                    <a:pt x="69201" y="69309"/>
                  </a:cubicBezTo>
                  <a:cubicBezTo>
                    <a:pt x="63282" y="65878"/>
                    <a:pt x="43510" y="68151"/>
                    <a:pt x="44025" y="73898"/>
                  </a:cubicBezTo>
                  <a:cubicBezTo>
                    <a:pt x="44239" y="76171"/>
                    <a:pt x="43939" y="79302"/>
                    <a:pt x="43081" y="82004"/>
                  </a:cubicBezTo>
                  <a:cubicBezTo>
                    <a:pt x="45655" y="92898"/>
                    <a:pt x="46855" y="103106"/>
                    <a:pt x="43982" y="1080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8" name="Google Shape;308;p28"/>
            <p:cNvSpPr/>
            <p:nvPr/>
          </p:nvSpPr>
          <p:spPr>
            <a:xfrm>
              <a:off x="6414110" y="1111159"/>
              <a:ext cx="360270" cy="651917"/>
            </a:xfrm>
            <a:custGeom>
              <a:rect b="b" l="l" r="r" t="t"/>
              <a:pathLst>
                <a:path extrusionOk="0" h="651917" w="360270">
                  <a:moveTo>
                    <a:pt x="345173" y="458719"/>
                  </a:moveTo>
                  <a:cubicBezTo>
                    <a:pt x="332349" y="441606"/>
                    <a:pt x="303699" y="430154"/>
                    <a:pt x="302713" y="421062"/>
                  </a:cubicBezTo>
                  <a:cubicBezTo>
                    <a:pt x="301726" y="411883"/>
                    <a:pt x="324457" y="410768"/>
                    <a:pt x="323428" y="399317"/>
                  </a:cubicBezTo>
                  <a:cubicBezTo>
                    <a:pt x="322442" y="387908"/>
                    <a:pt x="310604" y="387908"/>
                    <a:pt x="305672" y="378773"/>
                  </a:cubicBezTo>
                  <a:cubicBezTo>
                    <a:pt x="300740" y="369638"/>
                    <a:pt x="311590" y="363890"/>
                    <a:pt x="310604" y="359344"/>
                  </a:cubicBezTo>
                  <a:cubicBezTo>
                    <a:pt x="309618" y="354798"/>
                    <a:pt x="294821" y="352482"/>
                    <a:pt x="293835" y="346777"/>
                  </a:cubicBezTo>
                  <a:cubicBezTo>
                    <a:pt x="292848" y="341073"/>
                    <a:pt x="303742" y="342231"/>
                    <a:pt x="301726" y="335369"/>
                  </a:cubicBezTo>
                  <a:cubicBezTo>
                    <a:pt x="299753" y="328507"/>
                    <a:pt x="289889" y="315940"/>
                    <a:pt x="296794" y="305647"/>
                  </a:cubicBezTo>
                  <a:cubicBezTo>
                    <a:pt x="303699" y="295396"/>
                    <a:pt x="318538" y="305647"/>
                    <a:pt x="307645" y="282829"/>
                  </a:cubicBezTo>
                  <a:cubicBezTo>
                    <a:pt x="296794" y="260012"/>
                    <a:pt x="280024" y="231448"/>
                    <a:pt x="276036" y="224586"/>
                  </a:cubicBezTo>
                  <a:cubicBezTo>
                    <a:pt x="272090" y="217724"/>
                    <a:pt x="279981" y="206272"/>
                    <a:pt x="285943" y="201769"/>
                  </a:cubicBezTo>
                  <a:cubicBezTo>
                    <a:pt x="291861" y="197179"/>
                    <a:pt x="306659" y="180067"/>
                    <a:pt x="306659" y="173204"/>
                  </a:cubicBezTo>
                  <a:cubicBezTo>
                    <a:pt x="306659" y="166342"/>
                    <a:pt x="287873" y="148071"/>
                    <a:pt x="282941" y="144640"/>
                  </a:cubicBezTo>
                  <a:cubicBezTo>
                    <a:pt x="278008" y="141209"/>
                    <a:pt x="267157" y="142367"/>
                    <a:pt x="262225" y="130916"/>
                  </a:cubicBezTo>
                  <a:cubicBezTo>
                    <a:pt x="257250" y="119507"/>
                    <a:pt x="252361" y="116076"/>
                    <a:pt x="257250" y="109214"/>
                  </a:cubicBezTo>
                  <a:cubicBezTo>
                    <a:pt x="262225" y="102351"/>
                    <a:pt x="262225" y="95532"/>
                    <a:pt x="262225" y="88670"/>
                  </a:cubicBezTo>
                  <a:cubicBezTo>
                    <a:pt x="262225" y="81807"/>
                    <a:pt x="273076" y="87512"/>
                    <a:pt x="275006" y="77261"/>
                  </a:cubicBezTo>
                  <a:cubicBezTo>
                    <a:pt x="275907" y="72586"/>
                    <a:pt x="278738" y="67439"/>
                    <a:pt x="282383" y="63193"/>
                  </a:cubicBezTo>
                  <a:cubicBezTo>
                    <a:pt x="282426" y="55387"/>
                    <a:pt x="283155" y="47024"/>
                    <a:pt x="282383" y="41663"/>
                  </a:cubicBezTo>
                  <a:cubicBezTo>
                    <a:pt x="280796" y="30640"/>
                    <a:pt x="253819" y="26995"/>
                    <a:pt x="247471" y="14128"/>
                  </a:cubicBezTo>
                  <a:cubicBezTo>
                    <a:pt x="241081" y="1304"/>
                    <a:pt x="225254" y="6794"/>
                    <a:pt x="220494" y="14128"/>
                  </a:cubicBezTo>
                  <a:cubicBezTo>
                    <a:pt x="215776" y="21462"/>
                    <a:pt x="187169" y="12327"/>
                    <a:pt x="187169" y="23306"/>
                  </a:cubicBezTo>
                  <a:cubicBezTo>
                    <a:pt x="187169" y="34286"/>
                    <a:pt x="166582" y="36173"/>
                    <a:pt x="166582" y="48997"/>
                  </a:cubicBezTo>
                  <a:cubicBezTo>
                    <a:pt x="166582" y="61821"/>
                    <a:pt x="176103" y="83866"/>
                    <a:pt x="160234" y="82022"/>
                  </a:cubicBezTo>
                  <a:cubicBezTo>
                    <a:pt x="144365" y="80177"/>
                    <a:pt x="155474" y="89356"/>
                    <a:pt x="145952" y="104024"/>
                  </a:cubicBezTo>
                  <a:cubicBezTo>
                    <a:pt x="136431" y="118692"/>
                    <a:pt x="136431" y="94803"/>
                    <a:pt x="126909" y="98491"/>
                  </a:cubicBezTo>
                  <a:cubicBezTo>
                    <a:pt x="117388" y="102137"/>
                    <a:pt x="106279" y="87469"/>
                    <a:pt x="101519" y="96647"/>
                  </a:cubicBezTo>
                  <a:cubicBezTo>
                    <a:pt x="96758" y="105868"/>
                    <a:pt x="80889" y="98491"/>
                    <a:pt x="65063" y="94803"/>
                  </a:cubicBezTo>
                  <a:cubicBezTo>
                    <a:pt x="49194" y="91157"/>
                    <a:pt x="41259" y="65466"/>
                    <a:pt x="28564" y="63622"/>
                  </a:cubicBezTo>
                  <a:cubicBezTo>
                    <a:pt x="20158" y="62421"/>
                    <a:pt x="11151" y="70184"/>
                    <a:pt x="6433" y="82451"/>
                  </a:cubicBezTo>
                  <a:cubicBezTo>
                    <a:pt x="18743" y="91629"/>
                    <a:pt x="26806" y="104710"/>
                    <a:pt x="42846" y="113159"/>
                  </a:cubicBezTo>
                  <a:cubicBezTo>
                    <a:pt x="60302" y="122338"/>
                    <a:pt x="92040" y="133317"/>
                    <a:pt x="90453" y="146184"/>
                  </a:cubicBezTo>
                  <a:cubicBezTo>
                    <a:pt x="88867" y="159008"/>
                    <a:pt x="84063" y="177365"/>
                    <a:pt x="91997" y="182897"/>
                  </a:cubicBezTo>
                  <a:cubicBezTo>
                    <a:pt x="99932" y="188387"/>
                    <a:pt x="90453" y="212234"/>
                    <a:pt x="99932" y="217766"/>
                  </a:cubicBezTo>
                  <a:cubicBezTo>
                    <a:pt x="109453" y="223299"/>
                    <a:pt x="106279" y="250791"/>
                    <a:pt x="98345" y="250791"/>
                  </a:cubicBezTo>
                  <a:cubicBezTo>
                    <a:pt x="90453" y="250791"/>
                    <a:pt x="99932" y="265459"/>
                    <a:pt x="104735" y="270949"/>
                  </a:cubicBezTo>
                  <a:cubicBezTo>
                    <a:pt x="106880" y="273480"/>
                    <a:pt x="108638" y="280942"/>
                    <a:pt x="109411" y="289992"/>
                  </a:cubicBezTo>
                  <a:cubicBezTo>
                    <a:pt x="119146" y="292737"/>
                    <a:pt x="127810" y="298398"/>
                    <a:pt x="136302" y="302773"/>
                  </a:cubicBezTo>
                  <a:cubicBezTo>
                    <a:pt x="149641" y="309635"/>
                    <a:pt x="147625" y="320486"/>
                    <a:pt x="148139" y="332452"/>
                  </a:cubicBezTo>
                  <a:cubicBezTo>
                    <a:pt x="148611" y="344419"/>
                    <a:pt x="149126" y="351281"/>
                    <a:pt x="142221" y="346134"/>
                  </a:cubicBezTo>
                  <a:cubicBezTo>
                    <a:pt x="135315" y="341030"/>
                    <a:pt x="127896" y="346134"/>
                    <a:pt x="123907" y="363290"/>
                  </a:cubicBezTo>
                  <a:cubicBezTo>
                    <a:pt x="119961" y="380403"/>
                    <a:pt x="101219" y="400990"/>
                    <a:pt x="89853" y="402105"/>
                  </a:cubicBezTo>
                  <a:cubicBezTo>
                    <a:pt x="78487" y="403220"/>
                    <a:pt x="79473" y="416944"/>
                    <a:pt x="70081" y="419818"/>
                  </a:cubicBezTo>
                  <a:cubicBezTo>
                    <a:pt x="64462" y="421533"/>
                    <a:pt x="59016" y="424536"/>
                    <a:pt x="55670" y="429211"/>
                  </a:cubicBezTo>
                  <a:cubicBezTo>
                    <a:pt x="54898" y="431612"/>
                    <a:pt x="53912" y="433971"/>
                    <a:pt x="52711" y="436202"/>
                  </a:cubicBezTo>
                  <a:cubicBezTo>
                    <a:pt x="52411" y="437703"/>
                    <a:pt x="52239" y="439247"/>
                    <a:pt x="52325" y="440962"/>
                  </a:cubicBezTo>
                  <a:cubicBezTo>
                    <a:pt x="52796" y="452457"/>
                    <a:pt x="39716" y="453958"/>
                    <a:pt x="30365" y="454087"/>
                  </a:cubicBezTo>
                  <a:cubicBezTo>
                    <a:pt x="28907" y="454515"/>
                    <a:pt x="27449" y="454816"/>
                    <a:pt x="25948" y="455073"/>
                  </a:cubicBezTo>
                  <a:cubicBezTo>
                    <a:pt x="20115" y="459019"/>
                    <a:pt x="20715" y="474202"/>
                    <a:pt x="14282" y="478662"/>
                  </a:cubicBezTo>
                  <a:cubicBezTo>
                    <a:pt x="6905" y="483809"/>
                    <a:pt x="8363" y="490671"/>
                    <a:pt x="15268" y="500965"/>
                  </a:cubicBezTo>
                  <a:cubicBezTo>
                    <a:pt x="22173" y="511258"/>
                    <a:pt x="16255" y="520393"/>
                    <a:pt x="18700" y="527813"/>
                  </a:cubicBezTo>
                  <a:cubicBezTo>
                    <a:pt x="21187" y="535233"/>
                    <a:pt x="32038" y="552346"/>
                    <a:pt x="24618" y="571174"/>
                  </a:cubicBezTo>
                  <a:cubicBezTo>
                    <a:pt x="17241" y="590046"/>
                    <a:pt x="9307" y="613463"/>
                    <a:pt x="15740" y="611190"/>
                  </a:cubicBezTo>
                  <a:cubicBezTo>
                    <a:pt x="22131" y="608917"/>
                    <a:pt x="36971" y="626630"/>
                    <a:pt x="46835" y="625472"/>
                  </a:cubicBezTo>
                  <a:cubicBezTo>
                    <a:pt x="56700" y="624314"/>
                    <a:pt x="57729" y="641427"/>
                    <a:pt x="67079" y="638039"/>
                  </a:cubicBezTo>
                  <a:cubicBezTo>
                    <a:pt x="76429" y="634608"/>
                    <a:pt x="76429" y="648289"/>
                    <a:pt x="103620" y="647174"/>
                  </a:cubicBezTo>
                  <a:cubicBezTo>
                    <a:pt x="130769" y="646016"/>
                    <a:pt x="185582" y="619768"/>
                    <a:pt x="207327" y="619768"/>
                  </a:cubicBezTo>
                  <a:cubicBezTo>
                    <a:pt x="219636" y="619768"/>
                    <a:pt x="229501" y="618052"/>
                    <a:pt x="237263" y="615822"/>
                  </a:cubicBezTo>
                  <a:cubicBezTo>
                    <a:pt x="241938" y="607716"/>
                    <a:pt x="247600" y="598881"/>
                    <a:pt x="253261" y="592362"/>
                  </a:cubicBezTo>
                  <a:cubicBezTo>
                    <a:pt x="267114" y="576321"/>
                    <a:pt x="296708" y="564955"/>
                    <a:pt x="304599" y="544369"/>
                  </a:cubicBezTo>
                  <a:cubicBezTo>
                    <a:pt x="312534" y="523824"/>
                    <a:pt x="348046" y="507913"/>
                    <a:pt x="354008" y="489556"/>
                  </a:cubicBezTo>
                  <a:cubicBezTo>
                    <a:pt x="357011" y="480421"/>
                    <a:pt x="357997" y="475874"/>
                    <a:pt x="345173" y="45871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9" name="Google Shape;309;p28"/>
            <p:cNvSpPr/>
            <p:nvPr/>
          </p:nvSpPr>
          <p:spPr>
            <a:xfrm>
              <a:off x="6863247" y="3132249"/>
              <a:ext cx="711962" cy="664784"/>
            </a:xfrm>
            <a:custGeom>
              <a:rect b="b" l="l" r="r" t="t"/>
              <a:pathLst>
                <a:path extrusionOk="0" h="664784" w="711962">
                  <a:moveTo>
                    <a:pt x="426834" y="142821"/>
                  </a:moveTo>
                  <a:cubicBezTo>
                    <a:pt x="426834" y="142821"/>
                    <a:pt x="375410" y="135230"/>
                    <a:pt x="367475" y="135230"/>
                  </a:cubicBezTo>
                  <a:cubicBezTo>
                    <a:pt x="359541" y="135230"/>
                    <a:pt x="339812" y="132185"/>
                    <a:pt x="327931" y="119962"/>
                  </a:cubicBezTo>
                  <a:cubicBezTo>
                    <a:pt x="316051" y="107738"/>
                    <a:pt x="258065" y="57429"/>
                    <a:pt x="247514" y="51339"/>
                  </a:cubicBezTo>
                  <a:cubicBezTo>
                    <a:pt x="236963" y="45248"/>
                    <a:pt x="193431" y="8621"/>
                    <a:pt x="181550" y="7120"/>
                  </a:cubicBezTo>
                  <a:cubicBezTo>
                    <a:pt x="169670" y="5576"/>
                    <a:pt x="168383" y="7120"/>
                    <a:pt x="153844" y="7120"/>
                  </a:cubicBezTo>
                  <a:cubicBezTo>
                    <a:pt x="139347" y="7120"/>
                    <a:pt x="145952" y="17799"/>
                    <a:pt x="119575" y="19300"/>
                  </a:cubicBezTo>
                  <a:cubicBezTo>
                    <a:pt x="93198" y="20844"/>
                    <a:pt x="78702" y="40659"/>
                    <a:pt x="86593" y="43704"/>
                  </a:cubicBezTo>
                  <a:cubicBezTo>
                    <a:pt x="94528" y="46750"/>
                    <a:pt x="119575" y="72655"/>
                    <a:pt x="111641" y="77244"/>
                  </a:cubicBezTo>
                  <a:cubicBezTo>
                    <a:pt x="103749" y="81833"/>
                    <a:pt x="102420" y="95558"/>
                    <a:pt x="91869" y="95558"/>
                  </a:cubicBezTo>
                  <a:cubicBezTo>
                    <a:pt x="81318" y="95558"/>
                    <a:pt x="70767" y="97102"/>
                    <a:pt x="70767" y="106237"/>
                  </a:cubicBezTo>
                  <a:cubicBezTo>
                    <a:pt x="70767" y="115372"/>
                    <a:pt x="56271" y="130598"/>
                    <a:pt x="44390" y="129097"/>
                  </a:cubicBezTo>
                  <a:cubicBezTo>
                    <a:pt x="37657" y="128239"/>
                    <a:pt x="22774" y="119447"/>
                    <a:pt x="11194" y="112027"/>
                  </a:cubicBezTo>
                  <a:lnTo>
                    <a:pt x="7720" y="123092"/>
                  </a:lnTo>
                  <a:lnTo>
                    <a:pt x="6433" y="133557"/>
                  </a:lnTo>
                  <a:cubicBezTo>
                    <a:pt x="8750" y="141621"/>
                    <a:pt x="5275" y="174945"/>
                    <a:pt x="12009" y="177562"/>
                  </a:cubicBezTo>
                  <a:cubicBezTo>
                    <a:pt x="19429" y="180435"/>
                    <a:pt x="23374" y="195833"/>
                    <a:pt x="39158" y="215819"/>
                  </a:cubicBezTo>
                  <a:cubicBezTo>
                    <a:pt x="54941" y="235763"/>
                    <a:pt x="87023" y="289460"/>
                    <a:pt x="87537" y="302584"/>
                  </a:cubicBezTo>
                  <a:cubicBezTo>
                    <a:pt x="88009" y="315751"/>
                    <a:pt x="93456" y="330033"/>
                    <a:pt x="113185" y="345430"/>
                  </a:cubicBezTo>
                  <a:cubicBezTo>
                    <a:pt x="132957" y="360871"/>
                    <a:pt x="132957" y="379699"/>
                    <a:pt x="143293" y="388877"/>
                  </a:cubicBezTo>
                  <a:cubicBezTo>
                    <a:pt x="153672" y="398013"/>
                    <a:pt x="151228" y="408821"/>
                    <a:pt x="151699" y="431681"/>
                  </a:cubicBezTo>
                  <a:cubicBezTo>
                    <a:pt x="152171" y="454498"/>
                    <a:pt x="161092" y="484178"/>
                    <a:pt x="178891" y="496787"/>
                  </a:cubicBezTo>
                  <a:cubicBezTo>
                    <a:pt x="196647" y="509354"/>
                    <a:pt x="209000" y="523035"/>
                    <a:pt x="217406" y="547611"/>
                  </a:cubicBezTo>
                  <a:cubicBezTo>
                    <a:pt x="225769" y="572186"/>
                    <a:pt x="236663" y="593288"/>
                    <a:pt x="247986" y="606455"/>
                  </a:cubicBezTo>
                  <a:cubicBezTo>
                    <a:pt x="259352" y="619579"/>
                    <a:pt x="252918" y="626398"/>
                    <a:pt x="259352" y="636134"/>
                  </a:cubicBezTo>
                  <a:cubicBezTo>
                    <a:pt x="262654" y="641109"/>
                    <a:pt x="267200" y="649645"/>
                    <a:pt x="270331" y="658565"/>
                  </a:cubicBezTo>
                  <a:cubicBezTo>
                    <a:pt x="279123" y="653719"/>
                    <a:pt x="285257" y="649945"/>
                    <a:pt x="285771" y="648830"/>
                  </a:cubicBezTo>
                  <a:cubicBezTo>
                    <a:pt x="287658" y="644412"/>
                    <a:pt x="281954" y="632231"/>
                    <a:pt x="284828" y="627814"/>
                  </a:cubicBezTo>
                  <a:cubicBezTo>
                    <a:pt x="287658" y="623396"/>
                    <a:pt x="293406" y="615676"/>
                    <a:pt x="299153" y="613489"/>
                  </a:cubicBezTo>
                  <a:cubicBezTo>
                    <a:pt x="304857" y="611259"/>
                    <a:pt x="311548" y="620094"/>
                    <a:pt x="323943" y="617906"/>
                  </a:cubicBezTo>
                  <a:cubicBezTo>
                    <a:pt x="336381" y="615719"/>
                    <a:pt x="362114" y="619022"/>
                    <a:pt x="364988" y="622324"/>
                  </a:cubicBezTo>
                  <a:cubicBezTo>
                    <a:pt x="367819" y="625626"/>
                    <a:pt x="403159" y="623439"/>
                    <a:pt x="411737" y="631159"/>
                  </a:cubicBezTo>
                  <a:cubicBezTo>
                    <a:pt x="420315" y="638879"/>
                    <a:pt x="428893" y="636649"/>
                    <a:pt x="434640" y="621209"/>
                  </a:cubicBezTo>
                  <a:cubicBezTo>
                    <a:pt x="440387" y="605769"/>
                    <a:pt x="480446" y="572658"/>
                    <a:pt x="486193" y="569313"/>
                  </a:cubicBezTo>
                  <a:cubicBezTo>
                    <a:pt x="491897" y="566010"/>
                    <a:pt x="534872" y="569313"/>
                    <a:pt x="552071" y="564895"/>
                  </a:cubicBezTo>
                  <a:cubicBezTo>
                    <a:pt x="569227" y="560478"/>
                    <a:pt x="681854" y="518575"/>
                    <a:pt x="686615" y="514157"/>
                  </a:cubicBezTo>
                  <a:cubicBezTo>
                    <a:pt x="691375" y="509739"/>
                    <a:pt x="709518" y="441331"/>
                    <a:pt x="709518" y="433568"/>
                  </a:cubicBezTo>
                  <a:cubicBezTo>
                    <a:pt x="709518" y="425848"/>
                    <a:pt x="700940" y="404875"/>
                    <a:pt x="692362" y="405990"/>
                  </a:cubicBezTo>
                  <a:cubicBezTo>
                    <a:pt x="683742" y="407062"/>
                    <a:pt x="613145" y="398270"/>
                    <a:pt x="608385" y="394968"/>
                  </a:cubicBezTo>
                  <a:cubicBezTo>
                    <a:pt x="604525" y="392266"/>
                    <a:pt x="585782" y="375968"/>
                    <a:pt x="583209" y="353494"/>
                  </a:cubicBezTo>
                  <a:cubicBezTo>
                    <a:pt x="577676" y="348562"/>
                    <a:pt x="571242" y="337968"/>
                    <a:pt x="569356" y="328789"/>
                  </a:cubicBezTo>
                  <a:cubicBezTo>
                    <a:pt x="561206" y="329990"/>
                    <a:pt x="548511" y="327846"/>
                    <a:pt x="541435" y="306573"/>
                  </a:cubicBezTo>
                  <a:cubicBezTo>
                    <a:pt x="534872" y="301383"/>
                    <a:pt x="517545" y="272905"/>
                    <a:pt x="523592" y="264927"/>
                  </a:cubicBezTo>
                  <a:cubicBezTo>
                    <a:pt x="531012" y="255234"/>
                    <a:pt x="519647" y="234691"/>
                    <a:pt x="508796" y="223239"/>
                  </a:cubicBezTo>
                  <a:cubicBezTo>
                    <a:pt x="497945" y="211830"/>
                    <a:pt x="475728" y="190686"/>
                    <a:pt x="474741" y="177562"/>
                  </a:cubicBezTo>
                  <a:cubicBezTo>
                    <a:pt x="474484" y="173959"/>
                    <a:pt x="472769" y="167997"/>
                    <a:pt x="470538" y="161178"/>
                  </a:cubicBezTo>
                  <a:lnTo>
                    <a:pt x="443947" y="159591"/>
                  </a:lnTo>
                  <a:lnTo>
                    <a:pt x="426834" y="142821"/>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0" name="Google Shape;310;p28"/>
            <p:cNvSpPr/>
            <p:nvPr/>
          </p:nvSpPr>
          <p:spPr>
            <a:xfrm>
              <a:off x="7441094" y="3431316"/>
              <a:ext cx="274491" cy="355981"/>
            </a:xfrm>
            <a:custGeom>
              <a:rect b="b" l="l" r="r" t="t"/>
              <a:pathLst>
                <a:path extrusionOk="0" h="355981" w="274491">
                  <a:moveTo>
                    <a:pt x="199306" y="206298"/>
                  </a:moveTo>
                  <a:cubicBezTo>
                    <a:pt x="221523" y="182709"/>
                    <a:pt x="237263" y="154316"/>
                    <a:pt x="255534" y="127596"/>
                  </a:cubicBezTo>
                  <a:cubicBezTo>
                    <a:pt x="259566" y="121677"/>
                    <a:pt x="264756" y="116959"/>
                    <a:pt x="270503" y="113700"/>
                  </a:cubicBezTo>
                  <a:cubicBezTo>
                    <a:pt x="269388" y="112971"/>
                    <a:pt x="268058" y="112370"/>
                    <a:pt x="266214" y="112027"/>
                  </a:cubicBezTo>
                  <a:cubicBezTo>
                    <a:pt x="256821" y="110311"/>
                    <a:pt x="242025" y="80032"/>
                    <a:pt x="238079" y="71454"/>
                  </a:cubicBezTo>
                  <a:cubicBezTo>
                    <a:pt x="234133" y="62876"/>
                    <a:pt x="205483" y="68580"/>
                    <a:pt x="182280" y="47478"/>
                  </a:cubicBezTo>
                  <a:cubicBezTo>
                    <a:pt x="172844" y="38901"/>
                    <a:pt x="167611" y="22689"/>
                    <a:pt x="164309" y="6433"/>
                  </a:cubicBezTo>
                  <a:lnTo>
                    <a:pt x="152729" y="14111"/>
                  </a:lnTo>
                  <a:lnTo>
                    <a:pt x="140077" y="14111"/>
                  </a:lnTo>
                  <a:lnTo>
                    <a:pt x="140077" y="43361"/>
                  </a:lnTo>
                  <a:lnTo>
                    <a:pt x="118975" y="74241"/>
                  </a:lnTo>
                  <a:lnTo>
                    <a:pt x="107695" y="106794"/>
                  </a:lnTo>
                  <a:cubicBezTo>
                    <a:pt x="110869" y="107009"/>
                    <a:pt x="113357" y="107052"/>
                    <a:pt x="114514" y="106880"/>
                  </a:cubicBezTo>
                  <a:cubicBezTo>
                    <a:pt x="123135" y="105765"/>
                    <a:pt x="131670" y="126738"/>
                    <a:pt x="131670" y="134458"/>
                  </a:cubicBezTo>
                  <a:cubicBezTo>
                    <a:pt x="131670" y="142221"/>
                    <a:pt x="113528" y="210630"/>
                    <a:pt x="108767" y="215047"/>
                  </a:cubicBezTo>
                  <a:cubicBezTo>
                    <a:pt x="105293" y="218221"/>
                    <a:pt x="45806" y="240909"/>
                    <a:pt x="6433" y="254977"/>
                  </a:cubicBezTo>
                  <a:cubicBezTo>
                    <a:pt x="14968" y="275435"/>
                    <a:pt x="31995" y="316180"/>
                    <a:pt x="47350" y="352550"/>
                  </a:cubicBezTo>
                  <a:cubicBezTo>
                    <a:pt x="49966" y="351306"/>
                    <a:pt x="52754" y="349891"/>
                    <a:pt x="55799" y="347832"/>
                  </a:cubicBezTo>
                  <a:cubicBezTo>
                    <a:pt x="59316" y="345474"/>
                    <a:pt x="62876" y="343801"/>
                    <a:pt x="66521" y="342600"/>
                  </a:cubicBezTo>
                  <a:cubicBezTo>
                    <a:pt x="68666" y="341313"/>
                    <a:pt x="70939" y="340155"/>
                    <a:pt x="73298" y="339212"/>
                  </a:cubicBezTo>
                  <a:cubicBezTo>
                    <a:pt x="88395" y="333036"/>
                    <a:pt x="103406" y="327031"/>
                    <a:pt x="117345" y="319354"/>
                  </a:cubicBezTo>
                  <a:cubicBezTo>
                    <a:pt x="117603" y="315236"/>
                    <a:pt x="118718" y="310905"/>
                    <a:pt x="123007" y="306744"/>
                  </a:cubicBezTo>
                  <a:cubicBezTo>
                    <a:pt x="127939" y="301984"/>
                    <a:pt x="133729" y="300568"/>
                    <a:pt x="139304" y="300311"/>
                  </a:cubicBezTo>
                  <a:cubicBezTo>
                    <a:pt x="142006" y="296708"/>
                    <a:pt x="145395" y="293663"/>
                    <a:pt x="149598" y="291690"/>
                  </a:cubicBezTo>
                  <a:cubicBezTo>
                    <a:pt x="152300" y="290404"/>
                    <a:pt x="154702" y="289031"/>
                    <a:pt x="157189" y="287659"/>
                  </a:cubicBezTo>
                  <a:cubicBezTo>
                    <a:pt x="159591" y="285771"/>
                    <a:pt x="162079" y="284228"/>
                    <a:pt x="164566" y="283155"/>
                  </a:cubicBezTo>
                  <a:cubicBezTo>
                    <a:pt x="166454" y="281912"/>
                    <a:pt x="168469" y="280668"/>
                    <a:pt x="170228" y="279338"/>
                  </a:cubicBezTo>
                  <a:cubicBezTo>
                    <a:pt x="173187" y="272776"/>
                    <a:pt x="176661" y="266686"/>
                    <a:pt x="181293" y="264499"/>
                  </a:cubicBezTo>
                  <a:cubicBezTo>
                    <a:pt x="183352" y="263512"/>
                    <a:pt x="185453" y="262869"/>
                    <a:pt x="187512" y="262354"/>
                  </a:cubicBezTo>
                  <a:cubicBezTo>
                    <a:pt x="190214" y="258923"/>
                    <a:pt x="192659" y="255320"/>
                    <a:pt x="194889" y="251589"/>
                  </a:cubicBezTo>
                  <a:cubicBezTo>
                    <a:pt x="186697" y="238465"/>
                    <a:pt x="185668" y="220794"/>
                    <a:pt x="199306" y="2062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1" name="Google Shape;311;p28"/>
            <p:cNvSpPr/>
            <p:nvPr/>
          </p:nvSpPr>
          <p:spPr>
            <a:xfrm>
              <a:off x="7398291" y="3393748"/>
              <a:ext cx="47178" cy="72911"/>
            </a:xfrm>
            <a:custGeom>
              <a:rect b="b" l="l" r="r" t="t"/>
              <a:pathLst>
                <a:path extrusionOk="0" h="72911" w="47178">
                  <a:moveTo>
                    <a:pt x="34311" y="67291"/>
                  </a:moveTo>
                  <a:cubicBezTo>
                    <a:pt x="33496" y="63216"/>
                    <a:pt x="33539" y="59399"/>
                    <a:pt x="34998" y="56568"/>
                  </a:cubicBezTo>
                  <a:cubicBezTo>
                    <a:pt x="41388" y="44002"/>
                    <a:pt x="45377" y="11449"/>
                    <a:pt x="31052" y="6860"/>
                  </a:cubicBezTo>
                  <a:cubicBezTo>
                    <a:pt x="16727" y="2313"/>
                    <a:pt x="8835" y="35424"/>
                    <a:pt x="8835" y="44559"/>
                  </a:cubicBezTo>
                  <a:cubicBezTo>
                    <a:pt x="8835" y="46232"/>
                    <a:pt x="7891" y="46232"/>
                    <a:pt x="6433" y="45074"/>
                  </a:cubicBezTo>
                  <a:cubicBezTo>
                    <a:pt x="13467" y="66304"/>
                    <a:pt x="26205" y="68492"/>
                    <a:pt x="34311" y="672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2" name="Google Shape;312;p28"/>
            <p:cNvSpPr/>
            <p:nvPr/>
          </p:nvSpPr>
          <p:spPr>
            <a:xfrm>
              <a:off x="7440022" y="3383315"/>
              <a:ext cx="171557" cy="158690"/>
            </a:xfrm>
            <a:custGeom>
              <a:rect b="b" l="l" r="r" t="t"/>
              <a:pathLst>
                <a:path extrusionOk="0" h="158690" w="171557">
                  <a:moveTo>
                    <a:pt x="31609" y="143901"/>
                  </a:moveTo>
                  <a:cubicBezTo>
                    <a:pt x="35727" y="146732"/>
                    <a:pt x="88738" y="153680"/>
                    <a:pt x="108767" y="154838"/>
                  </a:cubicBezTo>
                  <a:lnTo>
                    <a:pt x="120047" y="122285"/>
                  </a:lnTo>
                  <a:lnTo>
                    <a:pt x="141149" y="91405"/>
                  </a:lnTo>
                  <a:lnTo>
                    <a:pt x="141149" y="62154"/>
                  </a:lnTo>
                  <a:lnTo>
                    <a:pt x="153801" y="62154"/>
                  </a:lnTo>
                  <a:lnTo>
                    <a:pt x="165381" y="54477"/>
                  </a:lnTo>
                  <a:cubicBezTo>
                    <a:pt x="160492" y="30674"/>
                    <a:pt x="159720" y="6784"/>
                    <a:pt x="156203" y="6441"/>
                  </a:cubicBezTo>
                  <a:cubicBezTo>
                    <a:pt x="150284" y="5883"/>
                    <a:pt x="126052" y="36121"/>
                    <a:pt x="116187" y="58423"/>
                  </a:cubicBezTo>
                  <a:cubicBezTo>
                    <a:pt x="106323" y="80682"/>
                    <a:pt x="77672" y="97795"/>
                    <a:pt x="53011" y="92692"/>
                  </a:cubicBezTo>
                  <a:cubicBezTo>
                    <a:pt x="28307" y="87545"/>
                    <a:pt x="19944" y="99554"/>
                    <a:pt x="13467" y="104701"/>
                  </a:cubicBezTo>
                  <a:cubicBezTo>
                    <a:pt x="11837" y="106030"/>
                    <a:pt x="9221" y="104958"/>
                    <a:pt x="6433" y="102470"/>
                  </a:cubicBezTo>
                  <a:cubicBezTo>
                    <a:pt x="9007" y="124901"/>
                    <a:pt x="27749" y="141199"/>
                    <a:pt x="31609" y="14390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3" name="Google Shape;313;p28"/>
            <p:cNvSpPr/>
            <p:nvPr/>
          </p:nvSpPr>
          <p:spPr>
            <a:xfrm>
              <a:off x="9018349" y="4173044"/>
              <a:ext cx="656206" cy="240180"/>
            </a:xfrm>
            <a:custGeom>
              <a:rect b="b" l="l" r="r" t="t"/>
              <a:pathLst>
                <a:path extrusionOk="0" h="240180" w="656206">
                  <a:moveTo>
                    <a:pt x="123349" y="89210"/>
                  </a:moveTo>
                  <a:cubicBezTo>
                    <a:pt x="123864" y="63519"/>
                    <a:pt x="102591" y="66393"/>
                    <a:pt x="97658" y="48722"/>
                  </a:cubicBezTo>
                  <a:cubicBezTo>
                    <a:pt x="92726" y="31009"/>
                    <a:pt x="84320" y="41302"/>
                    <a:pt x="81361" y="29851"/>
                  </a:cubicBezTo>
                  <a:cubicBezTo>
                    <a:pt x="80932" y="28135"/>
                    <a:pt x="79988" y="26291"/>
                    <a:pt x="78787" y="24318"/>
                  </a:cubicBezTo>
                  <a:cubicBezTo>
                    <a:pt x="67593" y="28479"/>
                    <a:pt x="71625" y="39158"/>
                    <a:pt x="68494" y="39887"/>
                  </a:cubicBezTo>
                  <a:cubicBezTo>
                    <a:pt x="64376" y="40874"/>
                    <a:pt x="42202" y="43704"/>
                    <a:pt x="42202" y="36113"/>
                  </a:cubicBezTo>
                  <a:cubicBezTo>
                    <a:pt x="42202" y="28521"/>
                    <a:pt x="38943" y="16169"/>
                    <a:pt x="25818" y="13339"/>
                  </a:cubicBezTo>
                  <a:cubicBezTo>
                    <a:pt x="19086" y="11837"/>
                    <a:pt x="12437" y="11452"/>
                    <a:pt x="6433" y="11837"/>
                  </a:cubicBezTo>
                  <a:cubicBezTo>
                    <a:pt x="14324" y="32167"/>
                    <a:pt x="15354" y="53655"/>
                    <a:pt x="15697" y="70939"/>
                  </a:cubicBezTo>
                  <a:cubicBezTo>
                    <a:pt x="16211" y="93756"/>
                    <a:pt x="45333" y="130341"/>
                    <a:pt x="49794" y="145180"/>
                  </a:cubicBezTo>
                  <a:cubicBezTo>
                    <a:pt x="54255" y="160020"/>
                    <a:pt x="62618" y="164609"/>
                    <a:pt x="81875" y="180607"/>
                  </a:cubicBezTo>
                  <a:cubicBezTo>
                    <a:pt x="101132" y="196605"/>
                    <a:pt x="138660" y="222296"/>
                    <a:pt x="146037" y="218307"/>
                  </a:cubicBezTo>
                  <a:cubicBezTo>
                    <a:pt x="153457" y="214275"/>
                    <a:pt x="134715" y="176575"/>
                    <a:pt x="123821" y="163494"/>
                  </a:cubicBezTo>
                  <a:cubicBezTo>
                    <a:pt x="112970" y="150327"/>
                    <a:pt x="122877" y="114944"/>
                    <a:pt x="123349" y="89210"/>
                  </a:cubicBezTo>
                  <a:close/>
                  <a:moveTo>
                    <a:pt x="628456" y="45291"/>
                  </a:moveTo>
                  <a:cubicBezTo>
                    <a:pt x="619579" y="47564"/>
                    <a:pt x="598820" y="46406"/>
                    <a:pt x="598820" y="36113"/>
                  </a:cubicBezTo>
                  <a:cubicBezTo>
                    <a:pt x="598820" y="25819"/>
                    <a:pt x="580035" y="6433"/>
                    <a:pt x="568197" y="6433"/>
                  </a:cubicBezTo>
                  <a:cubicBezTo>
                    <a:pt x="556317" y="6433"/>
                    <a:pt x="542507" y="33840"/>
                    <a:pt x="541519" y="45248"/>
                  </a:cubicBezTo>
                  <a:cubicBezTo>
                    <a:pt x="540533" y="56657"/>
                    <a:pt x="521748" y="55542"/>
                    <a:pt x="523764" y="71497"/>
                  </a:cubicBezTo>
                  <a:cubicBezTo>
                    <a:pt x="524535" y="77801"/>
                    <a:pt x="521019" y="80503"/>
                    <a:pt x="516516" y="82133"/>
                  </a:cubicBezTo>
                  <a:cubicBezTo>
                    <a:pt x="519561" y="95901"/>
                    <a:pt x="521233" y="105894"/>
                    <a:pt x="516858" y="104607"/>
                  </a:cubicBezTo>
                  <a:cubicBezTo>
                    <a:pt x="508967" y="102334"/>
                    <a:pt x="506994" y="113743"/>
                    <a:pt x="495157" y="113743"/>
                  </a:cubicBezTo>
                  <a:cubicBezTo>
                    <a:pt x="491083" y="113743"/>
                    <a:pt x="484263" y="101905"/>
                    <a:pt x="477058" y="86465"/>
                  </a:cubicBezTo>
                  <a:cubicBezTo>
                    <a:pt x="476843" y="86422"/>
                    <a:pt x="476585" y="86293"/>
                    <a:pt x="476371" y="86293"/>
                  </a:cubicBezTo>
                  <a:cubicBezTo>
                    <a:pt x="468480" y="86293"/>
                    <a:pt x="450723" y="118246"/>
                    <a:pt x="446735" y="139991"/>
                  </a:cubicBezTo>
                  <a:cubicBezTo>
                    <a:pt x="442789" y="161693"/>
                    <a:pt x="425032" y="154831"/>
                    <a:pt x="398355" y="157104"/>
                  </a:cubicBezTo>
                  <a:cubicBezTo>
                    <a:pt x="371678" y="159377"/>
                    <a:pt x="382529" y="191372"/>
                    <a:pt x="376610" y="206255"/>
                  </a:cubicBezTo>
                  <a:cubicBezTo>
                    <a:pt x="371206" y="219808"/>
                    <a:pt x="341913" y="195275"/>
                    <a:pt x="327116" y="191801"/>
                  </a:cubicBezTo>
                  <a:cubicBezTo>
                    <a:pt x="329604" y="204024"/>
                    <a:pt x="333078" y="216505"/>
                    <a:pt x="337109" y="216505"/>
                  </a:cubicBezTo>
                  <a:cubicBezTo>
                    <a:pt x="345044" y="216505"/>
                    <a:pt x="356882" y="239323"/>
                    <a:pt x="364773" y="232460"/>
                  </a:cubicBezTo>
                  <a:cubicBezTo>
                    <a:pt x="372665" y="225641"/>
                    <a:pt x="396340" y="232460"/>
                    <a:pt x="408220" y="227914"/>
                  </a:cubicBezTo>
                  <a:cubicBezTo>
                    <a:pt x="420058" y="223368"/>
                    <a:pt x="422073" y="211916"/>
                    <a:pt x="441802" y="211916"/>
                  </a:cubicBezTo>
                  <a:cubicBezTo>
                    <a:pt x="461531" y="211916"/>
                    <a:pt x="453639" y="230230"/>
                    <a:pt x="473369" y="218778"/>
                  </a:cubicBezTo>
                  <a:cubicBezTo>
                    <a:pt x="493141" y="207327"/>
                    <a:pt x="505022" y="216462"/>
                    <a:pt x="503005" y="195918"/>
                  </a:cubicBezTo>
                  <a:cubicBezTo>
                    <a:pt x="501032" y="175374"/>
                    <a:pt x="514885" y="175374"/>
                    <a:pt x="512870" y="159377"/>
                  </a:cubicBezTo>
                  <a:cubicBezTo>
                    <a:pt x="510897" y="143379"/>
                    <a:pt x="534615" y="154831"/>
                    <a:pt x="532599" y="125108"/>
                  </a:cubicBezTo>
                  <a:cubicBezTo>
                    <a:pt x="530669" y="95429"/>
                    <a:pt x="568155" y="100018"/>
                    <a:pt x="583938" y="100018"/>
                  </a:cubicBezTo>
                  <a:cubicBezTo>
                    <a:pt x="587584" y="100018"/>
                    <a:pt x="593287" y="102506"/>
                    <a:pt x="599763" y="106237"/>
                  </a:cubicBezTo>
                  <a:cubicBezTo>
                    <a:pt x="611472" y="99546"/>
                    <a:pt x="628242" y="90797"/>
                    <a:pt x="620522" y="82905"/>
                  </a:cubicBezTo>
                  <a:cubicBezTo>
                    <a:pt x="611644" y="73770"/>
                    <a:pt x="647199" y="81747"/>
                    <a:pt x="651145" y="68023"/>
                  </a:cubicBezTo>
                  <a:cubicBezTo>
                    <a:pt x="655134" y="54384"/>
                    <a:pt x="637377" y="42975"/>
                    <a:pt x="628456" y="452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4" name="Google Shape;314;p28"/>
            <p:cNvSpPr/>
            <p:nvPr/>
          </p:nvSpPr>
          <p:spPr>
            <a:xfrm>
              <a:off x="9488973" y="4248786"/>
              <a:ext cx="51467" cy="42889"/>
            </a:xfrm>
            <a:custGeom>
              <a:rect b="b" l="l" r="r" t="t"/>
              <a:pathLst>
                <a:path extrusionOk="0" h="42889" w="51467">
                  <a:moveTo>
                    <a:pt x="24533" y="38043"/>
                  </a:moveTo>
                  <a:cubicBezTo>
                    <a:pt x="36370" y="38043"/>
                    <a:pt x="38343" y="26634"/>
                    <a:pt x="46234" y="28907"/>
                  </a:cubicBezTo>
                  <a:cubicBezTo>
                    <a:pt x="50609" y="30194"/>
                    <a:pt x="48936" y="20244"/>
                    <a:pt x="45891" y="6433"/>
                  </a:cubicBezTo>
                  <a:cubicBezTo>
                    <a:pt x="38857" y="9007"/>
                    <a:pt x="29464" y="8964"/>
                    <a:pt x="29464" y="15183"/>
                  </a:cubicBezTo>
                  <a:cubicBezTo>
                    <a:pt x="29464" y="25219"/>
                    <a:pt x="14496" y="11451"/>
                    <a:pt x="6433" y="10765"/>
                  </a:cubicBezTo>
                  <a:cubicBezTo>
                    <a:pt x="13639" y="26248"/>
                    <a:pt x="20500" y="38043"/>
                    <a:pt x="24533" y="380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5" name="Google Shape;315;p28"/>
            <p:cNvSpPr/>
            <p:nvPr/>
          </p:nvSpPr>
          <p:spPr>
            <a:xfrm>
              <a:off x="7001994" y="2898211"/>
              <a:ext cx="338825" cy="377425"/>
            </a:xfrm>
            <a:custGeom>
              <a:rect b="b" l="l" r="r" t="t"/>
              <a:pathLst>
                <a:path extrusionOk="0" h="377425" w="338825">
                  <a:moveTo>
                    <a:pt x="281354" y="339888"/>
                  </a:moveTo>
                  <a:cubicBezTo>
                    <a:pt x="285600" y="334656"/>
                    <a:pt x="286372" y="327450"/>
                    <a:pt x="296623" y="325692"/>
                  </a:cubicBezTo>
                  <a:cubicBezTo>
                    <a:pt x="304729" y="324319"/>
                    <a:pt x="309789" y="330452"/>
                    <a:pt x="318711" y="340060"/>
                  </a:cubicBezTo>
                  <a:cubicBezTo>
                    <a:pt x="322099" y="336200"/>
                    <a:pt x="327846" y="332854"/>
                    <a:pt x="333293" y="331010"/>
                  </a:cubicBezTo>
                  <a:cubicBezTo>
                    <a:pt x="324372" y="320331"/>
                    <a:pt x="313650" y="307979"/>
                    <a:pt x="314465" y="300602"/>
                  </a:cubicBezTo>
                  <a:cubicBezTo>
                    <a:pt x="315794" y="288421"/>
                    <a:pt x="303914" y="282331"/>
                    <a:pt x="302584" y="274654"/>
                  </a:cubicBezTo>
                  <a:cubicBezTo>
                    <a:pt x="301297" y="267062"/>
                    <a:pt x="310519" y="254839"/>
                    <a:pt x="305243" y="248705"/>
                  </a:cubicBezTo>
                  <a:cubicBezTo>
                    <a:pt x="299968" y="242615"/>
                    <a:pt x="298638" y="227347"/>
                    <a:pt x="289460" y="225846"/>
                  </a:cubicBezTo>
                  <a:cubicBezTo>
                    <a:pt x="280196" y="224301"/>
                    <a:pt x="251160" y="207575"/>
                    <a:pt x="252489" y="196852"/>
                  </a:cubicBezTo>
                  <a:cubicBezTo>
                    <a:pt x="253819" y="186173"/>
                    <a:pt x="241982" y="178539"/>
                    <a:pt x="236706" y="175493"/>
                  </a:cubicBezTo>
                  <a:cubicBezTo>
                    <a:pt x="231431" y="172448"/>
                    <a:pt x="226155" y="144999"/>
                    <a:pt x="232760" y="140410"/>
                  </a:cubicBezTo>
                  <a:cubicBezTo>
                    <a:pt x="239323" y="135864"/>
                    <a:pt x="238036" y="109916"/>
                    <a:pt x="245927" y="109916"/>
                  </a:cubicBezTo>
                  <a:cubicBezTo>
                    <a:pt x="253819" y="109916"/>
                    <a:pt x="247257" y="96191"/>
                    <a:pt x="249873" y="87056"/>
                  </a:cubicBezTo>
                  <a:cubicBezTo>
                    <a:pt x="252489" y="77920"/>
                    <a:pt x="243311" y="73331"/>
                    <a:pt x="236706" y="73331"/>
                  </a:cubicBezTo>
                  <a:cubicBezTo>
                    <a:pt x="230101" y="73331"/>
                    <a:pt x="218221" y="61108"/>
                    <a:pt x="218221" y="50428"/>
                  </a:cubicBezTo>
                  <a:cubicBezTo>
                    <a:pt x="218221" y="39749"/>
                    <a:pt x="205011" y="24523"/>
                    <a:pt x="206340" y="19977"/>
                  </a:cubicBezTo>
                  <a:cubicBezTo>
                    <a:pt x="204067" y="40092"/>
                    <a:pt x="178934" y="8954"/>
                    <a:pt x="171086" y="13544"/>
                  </a:cubicBezTo>
                  <a:cubicBezTo>
                    <a:pt x="163194" y="18133"/>
                    <a:pt x="157275" y="4451"/>
                    <a:pt x="141449" y="6681"/>
                  </a:cubicBezTo>
                  <a:cubicBezTo>
                    <a:pt x="131370" y="8139"/>
                    <a:pt x="131713" y="14316"/>
                    <a:pt x="126566" y="19762"/>
                  </a:cubicBezTo>
                  <a:lnTo>
                    <a:pt x="127210" y="19977"/>
                  </a:lnTo>
                  <a:lnTo>
                    <a:pt x="107438" y="36747"/>
                  </a:lnTo>
                  <a:cubicBezTo>
                    <a:pt x="107438" y="36747"/>
                    <a:pt x="90325" y="42794"/>
                    <a:pt x="86336" y="55017"/>
                  </a:cubicBezTo>
                  <a:cubicBezTo>
                    <a:pt x="82390" y="67241"/>
                    <a:pt x="94228" y="79464"/>
                    <a:pt x="88952" y="87056"/>
                  </a:cubicBezTo>
                  <a:cubicBezTo>
                    <a:pt x="83677" y="94647"/>
                    <a:pt x="85007" y="111460"/>
                    <a:pt x="86336" y="117550"/>
                  </a:cubicBezTo>
                  <a:cubicBezTo>
                    <a:pt x="87666" y="123683"/>
                    <a:pt x="78402" y="140453"/>
                    <a:pt x="78402" y="140453"/>
                  </a:cubicBezTo>
                  <a:cubicBezTo>
                    <a:pt x="78402" y="140453"/>
                    <a:pt x="39158" y="164857"/>
                    <a:pt x="6433" y="184243"/>
                  </a:cubicBezTo>
                  <a:cubicBezTo>
                    <a:pt x="7034" y="191277"/>
                    <a:pt x="7849" y="198139"/>
                    <a:pt x="9135" y="203157"/>
                  </a:cubicBezTo>
                  <a:cubicBezTo>
                    <a:pt x="11194" y="211606"/>
                    <a:pt x="14411" y="227775"/>
                    <a:pt x="16941" y="241114"/>
                  </a:cubicBezTo>
                  <a:cubicBezTo>
                    <a:pt x="29637" y="240985"/>
                    <a:pt x="31481" y="239699"/>
                    <a:pt x="42803" y="241114"/>
                  </a:cubicBezTo>
                  <a:cubicBezTo>
                    <a:pt x="54684" y="242658"/>
                    <a:pt x="98217" y="279243"/>
                    <a:pt x="108767" y="285333"/>
                  </a:cubicBezTo>
                  <a:cubicBezTo>
                    <a:pt x="119318" y="291423"/>
                    <a:pt x="177304" y="341732"/>
                    <a:pt x="189185" y="353956"/>
                  </a:cubicBezTo>
                  <a:cubicBezTo>
                    <a:pt x="201065" y="366136"/>
                    <a:pt x="220837" y="369225"/>
                    <a:pt x="228728" y="369225"/>
                  </a:cubicBezTo>
                  <a:cubicBezTo>
                    <a:pt x="233275" y="369225"/>
                    <a:pt x="252189" y="371755"/>
                    <a:pt x="267458" y="373899"/>
                  </a:cubicBezTo>
                  <a:cubicBezTo>
                    <a:pt x="272090" y="360904"/>
                    <a:pt x="278695" y="343105"/>
                    <a:pt x="281354" y="3398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6" name="Google Shape;316;p28"/>
            <p:cNvSpPr/>
            <p:nvPr/>
          </p:nvSpPr>
          <p:spPr>
            <a:xfrm>
              <a:off x="7263018" y="3217321"/>
              <a:ext cx="77200" cy="81489"/>
            </a:xfrm>
            <a:custGeom>
              <a:rect b="b" l="l" r="r" t="t"/>
              <a:pathLst>
                <a:path extrusionOk="0" h="81489" w="77200">
                  <a:moveTo>
                    <a:pt x="27063" y="57749"/>
                  </a:moveTo>
                  <a:lnTo>
                    <a:pt x="44176" y="74519"/>
                  </a:lnTo>
                  <a:lnTo>
                    <a:pt x="70767" y="76106"/>
                  </a:lnTo>
                  <a:cubicBezTo>
                    <a:pt x="64806" y="58092"/>
                    <a:pt x="54727" y="33602"/>
                    <a:pt x="54727" y="27426"/>
                  </a:cubicBezTo>
                  <a:cubicBezTo>
                    <a:pt x="54727" y="25196"/>
                    <a:pt x="55885" y="23052"/>
                    <a:pt x="57686" y="20993"/>
                  </a:cubicBezTo>
                  <a:cubicBezTo>
                    <a:pt x="48765" y="11385"/>
                    <a:pt x="43704" y="5252"/>
                    <a:pt x="35598" y="6625"/>
                  </a:cubicBezTo>
                  <a:cubicBezTo>
                    <a:pt x="25348" y="8383"/>
                    <a:pt x="24618" y="15589"/>
                    <a:pt x="20329" y="20821"/>
                  </a:cubicBezTo>
                  <a:cubicBezTo>
                    <a:pt x="17670" y="24038"/>
                    <a:pt x="11066" y="41837"/>
                    <a:pt x="6433" y="54832"/>
                  </a:cubicBezTo>
                  <a:cubicBezTo>
                    <a:pt x="17756" y="56376"/>
                    <a:pt x="27063" y="57749"/>
                    <a:pt x="27063" y="5774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7" name="Google Shape;317;p28"/>
            <p:cNvSpPr/>
            <p:nvPr/>
          </p:nvSpPr>
          <p:spPr>
            <a:xfrm>
              <a:off x="5561984" y="2243797"/>
              <a:ext cx="446048" cy="437470"/>
            </a:xfrm>
            <a:custGeom>
              <a:rect b="b" l="l" r="r" t="t"/>
              <a:pathLst>
                <a:path extrusionOk="0" h="437470" w="446048">
                  <a:moveTo>
                    <a:pt x="399858" y="203467"/>
                  </a:moveTo>
                  <a:cubicBezTo>
                    <a:pt x="401359" y="194889"/>
                    <a:pt x="410238" y="187169"/>
                    <a:pt x="416885" y="187169"/>
                  </a:cubicBezTo>
                  <a:cubicBezTo>
                    <a:pt x="423576" y="187169"/>
                    <a:pt x="422075" y="169198"/>
                    <a:pt x="424306" y="158047"/>
                  </a:cubicBezTo>
                  <a:cubicBezTo>
                    <a:pt x="426535" y="146896"/>
                    <a:pt x="427994" y="135788"/>
                    <a:pt x="437644" y="126352"/>
                  </a:cubicBezTo>
                  <a:cubicBezTo>
                    <a:pt x="447251" y="116916"/>
                    <a:pt x="435414" y="112627"/>
                    <a:pt x="430996" y="113485"/>
                  </a:cubicBezTo>
                  <a:cubicBezTo>
                    <a:pt x="426535" y="114386"/>
                    <a:pt x="422847" y="106623"/>
                    <a:pt x="413197" y="106623"/>
                  </a:cubicBezTo>
                  <a:cubicBezTo>
                    <a:pt x="403590" y="106623"/>
                    <a:pt x="396170" y="101476"/>
                    <a:pt x="391709" y="94614"/>
                  </a:cubicBezTo>
                  <a:cubicBezTo>
                    <a:pt x="387249" y="87752"/>
                    <a:pt x="364304" y="86079"/>
                    <a:pt x="356926" y="87752"/>
                  </a:cubicBezTo>
                  <a:cubicBezTo>
                    <a:pt x="349506" y="89467"/>
                    <a:pt x="347276" y="73212"/>
                    <a:pt x="339899" y="74928"/>
                  </a:cubicBezTo>
                  <a:cubicBezTo>
                    <a:pt x="332479" y="76643"/>
                    <a:pt x="330292" y="63777"/>
                    <a:pt x="330292" y="56957"/>
                  </a:cubicBezTo>
                  <a:cubicBezTo>
                    <a:pt x="330292" y="50095"/>
                    <a:pt x="322143" y="62104"/>
                    <a:pt x="315495" y="65535"/>
                  </a:cubicBezTo>
                  <a:cubicBezTo>
                    <a:pt x="308847" y="68966"/>
                    <a:pt x="306617" y="57815"/>
                    <a:pt x="305888" y="52668"/>
                  </a:cubicBezTo>
                  <a:cubicBezTo>
                    <a:pt x="305159" y="47521"/>
                    <a:pt x="291820" y="42375"/>
                    <a:pt x="285129" y="38129"/>
                  </a:cubicBezTo>
                  <a:cubicBezTo>
                    <a:pt x="278482" y="33840"/>
                    <a:pt x="271062" y="20115"/>
                    <a:pt x="268103" y="26120"/>
                  </a:cubicBezTo>
                  <a:cubicBezTo>
                    <a:pt x="265143" y="32124"/>
                    <a:pt x="256994" y="17542"/>
                    <a:pt x="256265" y="11537"/>
                  </a:cubicBezTo>
                  <a:cubicBezTo>
                    <a:pt x="255793" y="7549"/>
                    <a:pt x="253477" y="8835"/>
                    <a:pt x="251976" y="6433"/>
                  </a:cubicBezTo>
                  <a:cubicBezTo>
                    <a:pt x="249446" y="7077"/>
                    <a:pt x="246915" y="7377"/>
                    <a:pt x="244428" y="7248"/>
                  </a:cubicBezTo>
                  <a:cubicBezTo>
                    <a:pt x="232590" y="6691"/>
                    <a:pt x="222211" y="17542"/>
                    <a:pt x="224184" y="40402"/>
                  </a:cubicBezTo>
                  <a:cubicBezTo>
                    <a:pt x="226157" y="63219"/>
                    <a:pt x="209859" y="65492"/>
                    <a:pt x="189615" y="67208"/>
                  </a:cubicBezTo>
                  <a:cubicBezTo>
                    <a:pt x="169371" y="68923"/>
                    <a:pt x="176276" y="87194"/>
                    <a:pt x="167913" y="94614"/>
                  </a:cubicBezTo>
                  <a:cubicBezTo>
                    <a:pt x="159507" y="102077"/>
                    <a:pt x="129913" y="90625"/>
                    <a:pt x="125924" y="78102"/>
                  </a:cubicBezTo>
                  <a:cubicBezTo>
                    <a:pt x="121979" y="65535"/>
                    <a:pt x="95344" y="78102"/>
                    <a:pt x="106667" y="92941"/>
                  </a:cubicBezTo>
                  <a:cubicBezTo>
                    <a:pt x="118033" y="107781"/>
                    <a:pt x="117518" y="128368"/>
                    <a:pt x="111128" y="134072"/>
                  </a:cubicBezTo>
                  <a:cubicBezTo>
                    <a:pt x="104737" y="139776"/>
                    <a:pt x="90884" y="124937"/>
                    <a:pt x="82006" y="132357"/>
                  </a:cubicBezTo>
                  <a:cubicBezTo>
                    <a:pt x="73128" y="139819"/>
                    <a:pt x="72613" y="125494"/>
                    <a:pt x="61762" y="120948"/>
                  </a:cubicBezTo>
                  <a:cubicBezTo>
                    <a:pt x="50911" y="116359"/>
                    <a:pt x="46450" y="126609"/>
                    <a:pt x="29166" y="124937"/>
                  </a:cubicBezTo>
                  <a:cubicBezTo>
                    <a:pt x="11882" y="123221"/>
                    <a:pt x="1974" y="134630"/>
                    <a:pt x="8408" y="143207"/>
                  </a:cubicBezTo>
                  <a:cubicBezTo>
                    <a:pt x="14798" y="151742"/>
                    <a:pt x="7421" y="159763"/>
                    <a:pt x="12354" y="167183"/>
                  </a:cubicBezTo>
                  <a:cubicBezTo>
                    <a:pt x="14970" y="171086"/>
                    <a:pt x="22475" y="172587"/>
                    <a:pt x="31397" y="174645"/>
                  </a:cubicBezTo>
                  <a:cubicBezTo>
                    <a:pt x="38216" y="172458"/>
                    <a:pt x="46107" y="172287"/>
                    <a:pt x="52455" y="174088"/>
                  </a:cubicBezTo>
                  <a:cubicBezTo>
                    <a:pt x="60904" y="176490"/>
                    <a:pt x="67638" y="182108"/>
                    <a:pt x="72656" y="189271"/>
                  </a:cubicBezTo>
                  <a:cubicBezTo>
                    <a:pt x="77760" y="189571"/>
                    <a:pt x="81105" y="188627"/>
                    <a:pt x="85909" y="192873"/>
                  </a:cubicBezTo>
                  <a:cubicBezTo>
                    <a:pt x="94315" y="200293"/>
                    <a:pt x="96288" y="195704"/>
                    <a:pt x="96760" y="209986"/>
                  </a:cubicBezTo>
                  <a:cubicBezTo>
                    <a:pt x="96803" y="210630"/>
                    <a:pt x="96931" y="211273"/>
                    <a:pt x="96974" y="211959"/>
                  </a:cubicBezTo>
                  <a:cubicBezTo>
                    <a:pt x="100405" y="214790"/>
                    <a:pt x="103493" y="218478"/>
                    <a:pt x="106067" y="223239"/>
                  </a:cubicBezTo>
                  <a:cubicBezTo>
                    <a:pt x="108469" y="227742"/>
                    <a:pt x="110784" y="232932"/>
                    <a:pt x="112886" y="238250"/>
                  </a:cubicBezTo>
                  <a:cubicBezTo>
                    <a:pt x="115846" y="240223"/>
                    <a:pt x="119191" y="241896"/>
                    <a:pt x="122922" y="243097"/>
                  </a:cubicBezTo>
                  <a:cubicBezTo>
                    <a:pt x="139220" y="248243"/>
                    <a:pt x="126868" y="260767"/>
                    <a:pt x="131800" y="273334"/>
                  </a:cubicBezTo>
                  <a:cubicBezTo>
                    <a:pt x="133173" y="276893"/>
                    <a:pt x="133130" y="280968"/>
                    <a:pt x="132487" y="285257"/>
                  </a:cubicBezTo>
                  <a:cubicBezTo>
                    <a:pt x="134803" y="291004"/>
                    <a:pt x="136861" y="296880"/>
                    <a:pt x="137934" y="302541"/>
                  </a:cubicBezTo>
                  <a:cubicBezTo>
                    <a:pt x="140722" y="317295"/>
                    <a:pt x="136476" y="332349"/>
                    <a:pt x="125924" y="341485"/>
                  </a:cubicBezTo>
                  <a:cubicBezTo>
                    <a:pt x="123136" y="361514"/>
                    <a:pt x="116532" y="386133"/>
                    <a:pt x="111085" y="389263"/>
                  </a:cubicBezTo>
                  <a:cubicBezTo>
                    <a:pt x="110613" y="389564"/>
                    <a:pt x="109755" y="389564"/>
                    <a:pt x="109112" y="389692"/>
                  </a:cubicBezTo>
                  <a:cubicBezTo>
                    <a:pt x="116532" y="393938"/>
                    <a:pt x="124295" y="397670"/>
                    <a:pt x="128069" y="400586"/>
                  </a:cubicBezTo>
                  <a:cubicBezTo>
                    <a:pt x="135274" y="406162"/>
                    <a:pt x="150886" y="411695"/>
                    <a:pt x="160536" y="418643"/>
                  </a:cubicBezTo>
                  <a:cubicBezTo>
                    <a:pt x="170144" y="425591"/>
                    <a:pt x="186956" y="424218"/>
                    <a:pt x="186956" y="415855"/>
                  </a:cubicBezTo>
                  <a:cubicBezTo>
                    <a:pt x="186956" y="407534"/>
                    <a:pt x="196563" y="413110"/>
                    <a:pt x="202568" y="420058"/>
                  </a:cubicBezTo>
                  <a:cubicBezTo>
                    <a:pt x="208572" y="427006"/>
                    <a:pt x="231432" y="428378"/>
                    <a:pt x="242197" y="431166"/>
                  </a:cubicBezTo>
                  <a:cubicBezTo>
                    <a:pt x="251333" y="433525"/>
                    <a:pt x="264628" y="432024"/>
                    <a:pt x="276509" y="432324"/>
                  </a:cubicBezTo>
                  <a:cubicBezTo>
                    <a:pt x="276037" y="429193"/>
                    <a:pt x="275436" y="425934"/>
                    <a:pt x="274493" y="422417"/>
                  </a:cubicBezTo>
                  <a:cubicBezTo>
                    <a:pt x="268574" y="400115"/>
                    <a:pt x="285816" y="386990"/>
                    <a:pt x="302114" y="384117"/>
                  </a:cubicBezTo>
                  <a:cubicBezTo>
                    <a:pt x="318412" y="381286"/>
                    <a:pt x="353924" y="392694"/>
                    <a:pt x="363360" y="399557"/>
                  </a:cubicBezTo>
                  <a:cubicBezTo>
                    <a:pt x="372710" y="406419"/>
                    <a:pt x="385576" y="404704"/>
                    <a:pt x="401874" y="384717"/>
                  </a:cubicBezTo>
                  <a:cubicBezTo>
                    <a:pt x="410109" y="374595"/>
                    <a:pt x="416843" y="370950"/>
                    <a:pt x="422804" y="368977"/>
                  </a:cubicBezTo>
                  <a:cubicBezTo>
                    <a:pt x="423233" y="364474"/>
                    <a:pt x="425249" y="359927"/>
                    <a:pt x="426578" y="355896"/>
                  </a:cubicBezTo>
                  <a:cubicBezTo>
                    <a:pt x="428809" y="349033"/>
                    <a:pt x="418430" y="350749"/>
                    <a:pt x="411009" y="349891"/>
                  </a:cubicBezTo>
                  <a:cubicBezTo>
                    <a:pt x="403590" y="349033"/>
                    <a:pt x="398400" y="340455"/>
                    <a:pt x="403590" y="331020"/>
                  </a:cubicBezTo>
                  <a:cubicBezTo>
                    <a:pt x="408780" y="321584"/>
                    <a:pt x="399130" y="320726"/>
                    <a:pt x="393983" y="311334"/>
                  </a:cubicBezTo>
                  <a:cubicBezTo>
                    <a:pt x="388793" y="301898"/>
                    <a:pt x="396213" y="304471"/>
                    <a:pt x="400631" y="301898"/>
                  </a:cubicBezTo>
                  <a:cubicBezTo>
                    <a:pt x="405091" y="299325"/>
                    <a:pt x="411009" y="289031"/>
                    <a:pt x="407278" y="286501"/>
                  </a:cubicBezTo>
                  <a:cubicBezTo>
                    <a:pt x="403590" y="283927"/>
                    <a:pt x="400631" y="277923"/>
                    <a:pt x="403590" y="267629"/>
                  </a:cubicBezTo>
                  <a:cubicBezTo>
                    <a:pt x="406549" y="257336"/>
                    <a:pt x="397671" y="256478"/>
                    <a:pt x="397671" y="248758"/>
                  </a:cubicBezTo>
                  <a:cubicBezTo>
                    <a:pt x="397671" y="241081"/>
                    <a:pt x="389522" y="237650"/>
                    <a:pt x="382874" y="247043"/>
                  </a:cubicBezTo>
                  <a:cubicBezTo>
                    <a:pt x="376183" y="256435"/>
                    <a:pt x="373996" y="249616"/>
                    <a:pt x="378414" y="234176"/>
                  </a:cubicBezTo>
                  <a:cubicBezTo>
                    <a:pt x="382831" y="218864"/>
                    <a:pt x="398357" y="212045"/>
                    <a:pt x="399858" y="2034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8" name="Google Shape;318;p28"/>
            <p:cNvSpPr/>
            <p:nvPr/>
          </p:nvSpPr>
          <p:spPr>
            <a:xfrm>
              <a:off x="6012880" y="2641533"/>
              <a:ext cx="42889" cy="81489"/>
            </a:xfrm>
            <a:custGeom>
              <a:rect b="b" l="l" r="r" t="t"/>
              <a:pathLst>
                <a:path extrusionOk="0" h="81489" w="42889">
                  <a:moveTo>
                    <a:pt x="32897" y="6453"/>
                  </a:moveTo>
                  <a:cubicBezTo>
                    <a:pt x="27450" y="5896"/>
                    <a:pt x="25992" y="17261"/>
                    <a:pt x="12138" y="27040"/>
                  </a:cubicBezTo>
                  <a:cubicBezTo>
                    <a:pt x="-1672" y="36733"/>
                    <a:pt x="12224" y="80609"/>
                    <a:pt x="25949" y="78421"/>
                  </a:cubicBezTo>
                  <a:cubicBezTo>
                    <a:pt x="40317" y="76105"/>
                    <a:pt x="38344" y="7011"/>
                    <a:pt x="32897" y="64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9" name="Google Shape;319;p28"/>
            <p:cNvSpPr/>
            <p:nvPr/>
          </p:nvSpPr>
          <p:spPr>
            <a:xfrm>
              <a:off x="2688745" y="3864755"/>
              <a:ext cx="85778" cy="60045"/>
            </a:xfrm>
            <a:custGeom>
              <a:rect b="b" l="l" r="r" t="t"/>
              <a:pathLst>
                <a:path extrusionOk="0" h="60045" w="85778">
                  <a:moveTo>
                    <a:pt x="82390" y="25434"/>
                  </a:moveTo>
                  <a:cubicBezTo>
                    <a:pt x="76686" y="16341"/>
                    <a:pt x="61675" y="27063"/>
                    <a:pt x="45935" y="14668"/>
                  </a:cubicBezTo>
                  <a:cubicBezTo>
                    <a:pt x="41817" y="11409"/>
                    <a:pt x="36713" y="8707"/>
                    <a:pt x="31395" y="6433"/>
                  </a:cubicBezTo>
                  <a:cubicBezTo>
                    <a:pt x="31009" y="6734"/>
                    <a:pt x="30709" y="7034"/>
                    <a:pt x="30194" y="7248"/>
                  </a:cubicBezTo>
                  <a:cubicBezTo>
                    <a:pt x="26806" y="8363"/>
                    <a:pt x="16469" y="19129"/>
                    <a:pt x="6433" y="30151"/>
                  </a:cubicBezTo>
                  <a:cubicBezTo>
                    <a:pt x="17756" y="40445"/>
                    <a:pt x="59788" y="55756"/>
                    <a:pt x="71325" y="55756"/>
                  </a:cubicBezTo>
                  <a:cubicBezTo>
                    <a:pt x="76729" y="55756"/>
                    <a:pt x="79645" y="52926"/>
                    <a:pt x="82090" y="50610"/>
                  </a:cubicBezTo>
                  <a:cubicBezTo>
                    <a:pt x="83720" y="38600"/>
                    <a:pt x="84320" y="28521"/>
                    <a:pt x="82390" y="2543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0" name="Google Shape;320;p28"/>
            <p:cNvSpPr/>
            <p:nvPr/>
          </p:nvSpPr>
          <p:spPr>
            <a:xfrm>
              <a:off x="2713707" y="3800250"/>
              <a:ext cx="214446" cy="132956"/>
            </a:xfrm>
            <a:custGeom>
              <a:rect b="b" l="l" r="r" t="t"/>
              <a:pathLst>
                <a:path extrusionOk="0" h="132956" w="214446">
                  <a:moveTo>
                    <a:pt x="177390" y="20201"/>
                  </a:moveTo>
                  <a:cubicBezTo>
                    <a:pt x="171428" y="21616"/>
                    <a:pt x="165081" y="21745"/>
                    <a:pt x="159334" y="20158"/>
                  </a:cubicBezTo>
                  <a:cubicBezTo>
                    <a:pt x="156117" y="19257"/>
                    <a:pt x="153029" y="17971"/>
                    <a:pt x="149984" y="16598"/>
                  </a:cubicBezTo>
                  <a:cubicBezTo>
                    <a:pt x="148654" y="16083"/>
                    <a:pt x="147368" y="15526"/>
                    <a:pt x="145995" y="15140"/>
                  </a:cubicBezTo>
                  <a:cubicBezTo>
                    <a:pt x="140291" y="13553"/>
                    <a:pt x="135487" y="10422"/>
                    <a:pt x="131327" y="6433"/>
                  </a:cubicBezTo>
                  <a:cubicBezTo>
                    <a:pt x="120648" y="8106"/>
                    <a:pt x="110311" y="11494"/>
                    <a:pt x="102591" y="14925"/>
                  </a:cubicBezTo>
                  <a:cubicBezTo>
                    <a:pt x="83334" y="23461"/>
                    <a:pt x="61117" y="5490"/>
                    <a:pt x="40402" y="19214"/>
                  </a:cubicBezTo>
                  <a:cubicBezTo>
                    <a:pt x="40144" y="19343"/>
                    <a:pt x="39930" y="19472"/>
                    <a:pt x="39673" y="19600"/>
                  </a:cubicBezTo>
                  <a:cubicBezTo>
                    <a:pt x="35126" y="26205"/>
                    <a:pt x="28907" y="34354"/>
                    <a:pt x="21659" y="41131"/>
                  </a:cubicBezTo>
                  <a:cubicBezTo>
                    <a:pt x="7720" y="54212"/>
                    <a:pt x="11537" y="67165"/>
                    <a:pt x="6433" y="70939"/>
                  </a:cubicBezTo>
                  <a:cubicBezTo>
                    <a:pt x="11709" y="73212"/>
                    <a:pt x="16855" y="75914"/>
                    <a:pt x="20973" y="79174"/>
                  </a:cubicBezTo>
                  <a:cubicBezTo>
                    <a:pt x="36713" y="91569"/>
                    <a:pt x="51724" y="80846"/>
                    <a:pt x="57429" y="89939"/>
                  </a:cubicBezTo>
                  <a:cubicBezTo>
                    <a:pt x="59359" y="92984"/>
                    <a:pt x="58758" y="103106"/>
                    <a:pt x="57129" y="115115"/>
                  </a:cubicBezTo>
                  <a:cubicBezTo>
                    <a:pt x="60045" y="112413"/>
                    <a:pt x="62275" y="110483"/>
                    <a:pt x="67079" y="115115"/>
                  </a:cubicBezTo>
                  <a:cubicBezTo>
                    <a:pt x="71411" y="119318"/>
                    <a:pt x="70639" y="124508"/>
                    <a:pt x="70081" y="129654"/>
                  </a:cubicBezTo>
                  <a:lnTo>
                    <a:pt x="82433" y="126309"/>
                  </a:lnTo>
                  <a:cubicBezTo>
                    <a:pt x="82433" y="126309"/>
                    <a:pt x="91011" y="118889"/>
                    <a:pt x="92426" y="115544"/>
                  </a:cubicBezTo>
                  <a:cubicBezTo>
                    <a:pt x="93842" y="112241"/>
                    <a:pt x="83849" y="93198"/>
                    <a:pt x="103149" y="91526"/>
                  </a:cubicBezTo>
                  <a:cubicBezTo>
                    <a:pt x="122449" y="89896"/>
                    <a:pt x="136774" y="87408"/>
                    <a:pt x="139605" y="73341"/>
                  </a:cubicBezTo>
                  <a:cubicBezTo>
                    <a:pt x="142478" y="59273"/>
                    <a:pt x="165338" y="65921"/>
                    <a:pt x="171772" y="65106"/>
                  </a:cubicBezTo>
                  <a:cubicBezTo>
                    <a:pt x="176018" y="64548"/>
                    <a:pt x="187855" y="52754"/>
                    <a:pt x="200979" y="48508"/>
                  </a:cubicBezTo>
                  <a:cubicBezTo>
                    <a:pt x="203210" y="44734"/>
                    <a:pt x="205912" y="41646"/>
                    <a:pt x="209000" y="39158"/>
                  </a:cubicBezTo>
                  <a:cubicBezTo>
                    <a:pt x="204024" y="30537"/>
                    <a:pt x="189442" y="30880"/>
                    <a:pt x="177390" y="2020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1" name="Google Shape;321;p28"/>
            <p:cNvSpPr/>
            <p:nvPr/>
          </p:nvSpPr>
          <p:spPr>
            <a:xfrm>
              <a:off x="1784896" y="3110633"/>
              <a:ext cx="1025054" cy="741984"/>
            </a:xfrm>
            <a:custGeom>
              <a:rect b="b" l="l" r="r" t="t"/>
              <a:pathLst>
                <a:path extrusionOk="0" h="741984" w="1025054">
                  <a:moveTo>
                    <a:pt x="1021066" y="483577"/>
                  </a:moveTo>
                  <a:cubicBezTo>
                    <a:pt x="1018107" y="465606"/>
                    <a:pt x="1004039" y="483577"/>
                    <a:pt x="992201" y="475042"/>
                  </a:cubicBezTo>
                  <a:cubicBezTo>
                    <a:pt x="980407" y="466464"/>
                    <a:pt x="970028" y="472426"/>
                    <a:pt x="939834" y="477572"/>
                  </a:cubicBezTo>
                  <a:cubicBezTo>
                    <a:pt x="937989" y="481347"/>
                    <a:pt x="935673" y="484821"/>
                    <a:pt x="933057" y="487523"/>
                  </a:cubicBezTo>
                  <a:cubicBezTo>
                    <a:pt x="929283" y="491425"/>
                    <a:pt x="924651" y="494170"/>
                    <a:pt x="919676" y="496015"/>
                  </a:cubicBezTo>
                  <a:cubicBezTo>
                    <a:pt x="913800" y="502577"/>
                    <a:pt x="906165" y="506566"/>
                    <a:pt x="898016" y="507766"/>
                  </a:cubicBezTo>
                  <a:cubicBezTo>
                    <a:pt x="897630" y="509353"/>
                    <a:pt x="897373" y="511069"/>
                    <a:pt x="897116" y="512785"/>
                  </a:cubicBezTo>
                  <a:cubicBezTo>
                    <a:pt x="900676" y="517159"/>
                    <a:pt x="903420" y="522349"/>
                    <a:pt x="904750" y="527324"/>
                  </a:cubicBezTo>
                  <a:cubicBezTo>
                    <a:pt x="907238" y="536631"/>
                    <a:pt x="905908" y="547911"/>
                    <a:pt x="901061" y="556231"/>
                  </a:cubicBezTo>
                  <a:cubicBezTo>
                    <a:pt x="897373" y="562622"/>
                    <a:pt x="891840" y="568927"/>
                    <a:pt x="885407" y="572529"/>
                  </a:cubicBezTo>
                  <a:cubicBezTo>
                    <a:pt x="883177" y="573773"/>
                    <a:pt x="880903" y="574717"/>
                    <a:pt x="878673" y="575574"/>
                  </a:cubicBezTo>
                  <a:cubicBezTo>
                    <a:pt x="872026" y="581450"/>
                    <a:pt x="863919" y="584881"/>
                    <a:pt x="864820" y="592430"/>
                  </a:cubicBezTo>
                  <a:cubicBezTo>
                    <a:pt x="866064" y="603066"/>
                    <a:pt x="851996" y="596033"/>
                    <a:pt x="843761" y="590886"/>
                  </a:cubicBezTo>
                  <a:cubicBezTo>
                    <a:pt x="841660" y="593030"/>
                    <a:pt x="839387" y="594832"/>
                    <a:pt x="837028" y="595990"/>
                  </a:cubicBezTo>
                  <a:cubicBezTo>
                    <a:pt x="828622" y="599936"/>
                    <a:pt x="823217" y="602252"/>
                    <a:pt x="813782" y="602380"/>
                  </a:cubicBezTo>
                  <a:cubicBezTo>
                    <a:pt x="807391" y="602423"/>
                    <a:pt x="801516" y="600493"/>
                    <a:pt x="796154" y="597362"/>
                  </a:cubicBezTo>
                  <a:cubicBezTo>
                    <a:pt x="780199" y="602166"/>
                    <a:pt x="765102" y="607098"/>
                    <a:pt x="761114" y="607870"/>
                  </a:cubicBezTo>
                  <a:cubicBezTo>
                    <a:pt x="752235" y="609586"/>
                    <a:pt x="735938" y="586468"/>
                    <a:pt x="723328" y="587326"/>
                  </a:cubicBezTo>
                  <a:cubicBezTo>
                    <a:pt x="710762" y="588184"/>
                    <a:pt x="705572" y="565882"/>
                    <a:pt x="704071" y="547911"/>
                  </a:cubicBezTo>
                  <a:cubicBezTo>
                    <a:pt x="703985" y="546967"/>
                    <a:pt x="703814" y="546024"/>
                    <a:pt x="703642" y="545080"/>
                  </a:cubicBezTo>
                  <a:cubicBezTo>
                    <a:pt x="690003" y="539976"/>
                    <a:pt x="682626" y="526938"/>
                    <a:pt x="681597" y="513256"/>
                  </a:cubicBezTo>
                  <a:cubicBezTo>
                    <a:pt x="676665" y="507938"/>
                    <a:pt x="671904" y="502662"/>
                    <a:pt x="668516" y="497387"/>
                  </a:cubicBezTo>
                  <a:cubicBezTo>
                    <a:pt x="658137" y="481089"/>
                    <a:pt x="656678" y="445105"/>
                    <a:pt x="655949" y="421988"/>
                  </a:cubicBezTo>
                  <a:cubicBezTo>
                    <a:pt x="655220" y="398871"/>
                    <a:pt x="652990" y="359455"/>
                    <a:pt x="667057" y="314078"/>
                  </a:cubicBezTo>
                  <a:cubicBezTo>
                    <a:pt x="668945" y="307988"/>
                    <a:pt x="669845" y="302670"/>
                    <a:pt x="670060" y="297952"/>
                  </a:cubicBezTo>
                  <a:cubicBezTo>
                    <a:pt x="664913" y="294306"/>
                    <a:pt x="659938" y="291690"/>
                    <a:pt x="656164" y="291948"/>
                  </a:cubicBezTo>
                  <a:cubicBezTo>
                    <a:pt x="643511" y="292891"/>
                    <a:pt x="615033" y="272733"/>
                    <a:pt x="609457" y="272733"/>
                  </a:cubicBezTo>
                  <a:cubicBezTo>
                    <a:pt x="603924" y="272733"/>
                    <a:pt x="604696" y="257164"/>
                    <a:pt x="599978" y="248929"/>
                  </a:cubicBezTo>
                  <a:cubicBezTo>
                    <a:pt x="595218" y="240695"/>
                    <a:pt x="598392" y="225126"/>
                    <a:pt x="592044" y="219636"/>
                  </a:cubicBezTo>
                  <a:cubicBezTo>
                    <a:pt x="585697" y="214146"/>
                    <a:pt x="566739" y="193087"/>
                    <a:pt x="560392" y="167483"/>
                  </a:cubicBezTo>
                  <a:cubicBezTo>
                    <a:pt x="554044" y="141878"/>
                    <a:pt x="515272" y="129054"/>
                    <a:pt x="501033" y="128153"/>
                  </a:cubicBezTo>
                  <a:cubicBezTo>
                    <a:pt x="486794" y="127210"/>
                    <a:pt x="478902" y="162036"/>
                    <a:pt x="474913" y="163837"/>
                  </a:cubicBezTo>
                  <a:cubicBezTo>
                    <a:pt x="470968" y="165681"/>
                    <a:pt x="444076" y="145523"/>
                    <a:pt x="436141" y="140977"/>
                  </a:cubicBezTo>
                  <a:cubicBezTo>
                    <a:pt x="428207" y="136388"/>
                    <a:pt x="424261" y="127253"/>
                    <a:pt x="424261" y="116273"/>
                  </a:cubicBezTo>
                  <a:cubicBezTo>
                    <a:pt x="424261" y="105293"/>
                    <a:pt x="407620" y="87880"/>
                    <a:pt x="402902" y="86079"/>
                  </a:cubicBezTo>
                  <a:cubicBezTo>
                    <a:pt x="398142" y="84234"/>
                    <a:pt x="364945" y="46706"/>
                    <a:pt x="364945" y="46706"/>
                  </a:cubicBezTo>
                  <a:lnTo>
                    <a:pt x="312706" y="46706"/>
                  </a:lnTo>
                  <a:lnTo>
                    <a:pt x="301641" y="63176"/>
                  </a:lnTo>
                  <a:lnTo>
                    <a:pt x="206684" y="64077"/>
                  </a:lnTo>
                  <a:cubicBezTo>
                    <a:pt x="206684" y="64077"/>
                    <a:pt x="133900" y="32982"/>
                    <a:pt x="120433" y="29336"/>
                  </a:cubicBezTo>
                  <a:cubicBezTo>
                    <a:pt x="106966" y="25648"/>
                    <a:pt x="83248" y="6433"/>
                    <a:pt x="83248" y="6433"/>
                  </a:cubicBezTo>
                  <a:lnTo>
                    <a:pt x="6433" y="18099"/>
                  </a:lnTo>
                  <a:cubicBezTo>
                    <a:pt x="10379" y="27835"/>
                    <a:pt x="15869" y="38429"/>
                    <a:pt x="24104" y="50266"/>
                  </a:cubicBezTo>
                  <a:cubicBezTo>
                    <a:pt x="38815" y="71325"/>
                    <a:pt x="49537" y="107695"/>
                    <a:pt x="51939" y="123135"/>
                  </a:cubicBezTo>
                  <a:cubicBezTo>
                    <a:pt x="59187" y="130340"/>
                    <a:pt x="64591" y="138146"/>
                    <a:pt x="68709" y="146510"/>
                  </a:cubicBezTo>
                  <a:cubicBezTo>
                    <a:pt x="76214" y="152214"/>
                    <a:pt x="85264" y="157918"/>
                    <a:pt x="93713" y="164180"/>
                  </a:cubicBezTo>
                  <a:cubicBezTo>
                    <a:pt x="112241" y="177862"/>
                    <a:pt x="112241" y="207841"/>
                    <a:pt x="110011" y="215562"/>
                  </a:cubicBezTo>
                  <a:cubicBezTo>
                    <a:pt x="107781" y="223282"/>
                    <a:pt x="84835" y="210458"/>
                    <a:pt x="83334" y="218135"/>
                  </a:cubicBezTo>
                  <a:cubicBezTo>
                    <a:pt x="83205" y="218864"/>
                    <a:pt x="83420" y="219893"/>
                    <a:pt x="83849" y="221008"/>
                  </a:cubicBezTo>
                  <a:cubicBezTo>
                    <a:pt x="83892" y="221051"/>
                    <a:pt x="83934" y="221051"/>
                    <a:pt x="84020" y="221051"/>
                  </a:cubicBezTo>
                  <a:cubicBezTo>
                    <a:pt x="102720" y="227528"/>
                    <a:pt x="119275" y="239322"/>
                    <a:pt x="131627" y="254505"/>
                  </a:cubicBezTo>
                  <a:cubicBezTo>
                    <a:pt x="139691" y="256564"/>
                    <a:pt x="146467" y="264927"/>
                    <a:pt x="161135" y="279853"/>
                  </a:cubicBezTo>
                  <a:cubicBezTo>
                    <a:pt x="176575" y="295550"/>
                    <a:pt x="178076" y="313607"/>
                    <a:pt x="173873" y="323128"/>
                  </a:cubicBezTo>
                  <a:cubicBezTo>
                    <a:pt x="177562" y="326002"/>
                    <a:pt x="180821" y="329476"/>
                    <a:pt x="183480" y="333336"/>
                  </a:cubicBezTo>
                  <a:cubicBezTo>
                    <a:pt x="189228" y="341699"/>
                    <a:pt x="194417" y="350448"/>
                    <a:pt x="198964" y="359498"/>
                  </a:cubicBezTo>
                  <a:cubicBezTo>
                    <a:pt x="202309" y="361986"/>
                    <a:pt x="205740" y="364559"/>
                    <a:pt x="209214" y="367175"/>
                  </a:cubicBezTo>
                  <a:cubicBezTo>
                    <a:pt x="232889" y="385189"/>
                    <a:pt x="242539" y="407448"/>
                    <a:pt x="244769" y="416841"/>
                  </a:cubicBezTo>
                  <a:cubicBezTo>
                    <a:pt x="247000" y="426277"/>
                    <a:pt x="257379" y="417742"/>
                    <a:pt x="261067" y="404832"/>
                  </a:cubicBezTo>
                  <a:cubicBezTo>
                    <a:pt x="264756" y="392008"/>
                    <a:pt x="253647" y="388577"/>
                    <a:pt x="253647" y="373995"/>
                  </a:cubicBezTo>
                  <a:cubicBezTo>
                    <a:pt x="253647" y="359412"/>
                    <a:pt x="234390" y="361986"/>
                    <a:pt x="225512" y="360313"/>
                  </a:cubicBezTo>
                  <a:cubicBezTo>
                    <a:pt x="216634" y="358597"/>
                    <a:pt x="226241" y="336295"/>
                    <a:pt x="217363" y="326044"/>
                  </a:cubicBezTo>
                  <a:cubicBezTo>
                    <a:pt x="208485" y="315751"/>
                    <a:pt x="200336" y="290060"/>
                    <a:pt x="195876" y="271232"/>
                  </a:cubicBezTo>
                  <a:cubicBezTo>
                    <a:pt x="191415" y="252403"/>
                    <a:pt x="168469" y="233575"/>
                    <a:pt x="158862" y="212988"/>
                  </a:cubicBezTo>
                  <a:cubicBezTo>
                    <a:pt x="149255" y="192401"/>
                    <a:pt x="138876" y="176189"/>
                    <a:pt x="132185" y="171000"/>
                  </a:cubicBezTo>
                  <a:cubicBezTo>
                    <a:pt x="125537" y="165853"/>
                    <a:pt x="141835" y="158133"/>
                    <a:pt x="135873" y="150456"/>
                  </a:cubicBezTo>
                  <a:cubicBezTo>
                    <a:pt x="129955" y="142735"/>
                    <a:pt x="121077" y="143593"/>
                    <a:pt x="109968" y="137589"/>
                  </a:cubicBezTo>
                  <a:cubicBezTo>
                    <a:pt x="98860" y="131584"/>
                    <a:pt x="91440" y="121334"/>
                    <a:pt x="91440" y="107609"/>
                  </a:cubicBezTo>
                  <a:cubicBezTo>
                    <a:pt x="91440" y="93884"/>
                    <a:pt x="84020" y="61375"/>
                    <a:pt x="80332" y="50223"/>
                  </a:cubicBezTo>
                  <a:cubicBezTo>
                    <a:pt x="76600" y="39072"/>
                    <a:pt x="88481" y="40788"/>
                    <a:pt x="92169" y="45934"/>
                  </a:cubicBezTo>
                  <a:cubicBezTo>
                    <a:pt x="95858" y="51081"/>
                    <a:pt x="98860" y="56228"/>
                    <a:pt x="104007" y="52797"/>
                  </a:cubicBezTo>
                  <a:cubicBezTo>
                    <a:pt x="109196" y="49366"/>
                    <a:pt x="118074" y="51939"/>
                    <a:pt x="121806" y="61375"/>
                  </a:cubicBezTo>
                  <a:cubicBezTo>
                    <a:pt x="125494" y="70767"/>
                    <a:pt x="138104" y="62232"/>
                    <a:pt x="144022" y="66521"/>
                  </a:cubicBezTo>
                  <a:cubicBezTo>
                    <a:pt x="149941" y="70767"/>
                    <a:pt x="130684" y="75957"/>
                    <a:pt x="149941" y="115329"/>
                  </a:cubicBezTo>
                  <a:cubicBezTo>
                    <a:pt x="169198" y="154744"/>
                    <a:pt x="155860" y="132442"/>
                    <a:pt x="155860" y="158991"/>
                  </a:cubicBezTo>
                  <a:cubicBezTo>
                    <a:pt x="155860" y="185582"/>
                    <a:pt x="167740" y="173573"/>
                    <a:pt x="171429" y="169284"/>
                  </a:cubicBezTo>
                  <a:cubicBezTo>
                    <a:pt x="175117" y="164995"/>
                    <a:pt x="185496" y="177862"/>
                    <a:pt x="195146" y="191544"/>
                  </a:cubicBezTo>
                  <a:cubicBezTo>
                    <a:pt x="204754" y="205268"/>
                    <a:pt x="223282" y="206126"/>
                    <a:pt x="223282" y="213803"/>
                  </a:cubicBezTo>
                  <a:cubicBezTo>
                    <a:pt x="223282" y="221523"/>
                    <a:pt x="227013" y="236920"/>
                    <a:pt x="239580" y="239494"/>
                  </a:cubicBezTo>
                  <a:cubicBezTo>
                    <a:pt x="252189" y="242067"/>
                    <a:pt x="254377" y="258322"/>
                    <a:pt x="262526" y="260038"/>
                  </a:cubicBezTo>
                  <a:cubicBezTo>
                    <a:pt x="270674" y="261753"/>
                    <a:pt x="272176" y="272047"/>
                    <a:pt x="267715" y="283155"/>
                  </a:cubicBezTo>
                  <a:cubicBezTo>
                    <a:pt x="263255" y="294306"/>
                    <a:pt x="267715" y="303699"/>
                    <a:pt x="288474" y="313135"/>
                  </a:cubicBezTo>
                  <a:cubicBezTo>
                    <a:pt x="309232" y="322570"/>
                    <a:pt x="299582" y="324286"/>
                    <a:pt x="315880" y="342300"/>
                  </a:cubicBezTo>
                  <a:cubicBezTo>
                    <a:pt x="332178" y="360270"/>
                    <a:pt x="378069" y="418514"/>
                    <a:pt x="387719" y="434812"/>
                  </a:cubicBezTo>
                  <a:cubicBezTo>
                    <a:pt x="397370" y="451067"/>
                    <a:pt x="400329" y="464748"/>
                    <a:pt x="404017" y="476757"/>
                  </a:cubicBezTo>
                  <a:cubicBezTo>
                    <a:pt x="405047" y="480146"/>
                    <a:pt x="404875" y="483062"/>
                    <a:pt x="404275" y="485721"/>
                  </a:cubicBezTo>
                  <a:cubicBezTo>
                    <a:pt x="417527" y="493141"/>
                    <a:pt x="426963" y="507895"/>
                    <a:pt x="422631" y="527281"/>
                  </a:cubicBezTo>
                  <a:cubicBezTo>
                    <a:pt x="421345" y="533028"/>
                    <a:pt x="422031" y="544222"/>
                    <a:pt x="419458" y="549198"/>
                  </a:cubicBezTo>
                  <a:cubicBezTo>
                    <a:pt x="419629" y="549669"/>
                    <a:pt x="419715" y="550055"/>
                    <a:pt x="419843" y="550484"/>
                  </a:cubicBezTo>
                  <a:cubicBezTo>
                    <a:pt x="433139" y="548726"/>
                    <a:pt x="452954" y="563437"/>
                    <a:pt x="462047" y="572143"/>
                  </a:cubicBezTo>
                  <a:cubicBezTo>
                    <a:pt x="473112" y="582780"/>
                    <a:pt x="480403" y="596590"/>
                    <a:pt x="492198" y="606626"/>
                  </a:cubicBezTo>
                  <a:cubicBezTo>
                    <a:pt x="503778" y="616448"/>
                    <a:pt x="516559" y="618807"/>
                    <a:pt x="530369" y="624511"/>
                  </a:cubicBezTo>
                  <a:cubicBezTo>
                    <a:pt x="547954" y="631759"/>
                    <a:pt x="562107" y="645355"/>
                    <a:pt x="579692" y="651960"/>
                  </a:cubicBezTo>
                  <a:cubicBezTo>
                    <a:pt x="598220" y="658908"/>
                    <a:pt x="618635" y="657364"/>
                    <a:pt x="637121" y="665642"/>
                  </a:cubicBezTo>
                  <a:cubicBezTo>
                    <a:pt x="656850" y="674520"/>
                    <a:pt x="671732" y="692576"/>
                    <a:pt x="688073" y="707330"/>
                  </a:cubicBezTo>
                  <a:cubicBezTo>
                    <a:pt x="700640" y="706902"/>
                    <a:pt x="714407" y="702055"/>
                    <a:pt x="729161" y="695236"/>
                  </a:cubicBezTo>
                  <a:cubicBezTo>
                    <a:pt x="755066" y="683227"/>
                    <a:pt x="775096" y="698667"/>
                    <a:pt x="789892" y="705529"/>
                  </a:cubicBezTo>
                  <a:cubicBezTo>
                    <a:pt x="797184" y="708917"/>
                    <a:pt x="811509" y="723071"/>
                    <a:pt x="825834" y="737868"/>
                  </a:cubicBezTo>
                  <a:cubicBezTo>
                    <a:pt x="838915" y="716166"/>
                    <a:pt x="851481" y="696565"/>
                    <a:pt x="853154" y="696136"/>
                  </a:cubicBezTo>
                  <a:cubicBezTo>
                    <a:pt x="856714" y="695321"/>
                    <a:pt x="893899" y="701111"/>
                    <a:pt x="897502" y="690346"/>
                  </a:cubicBezTo>
                  <a:cubicBezTo>
                    <a:pt x="901061" y="679624"/>
                    <a:pt x="869624" y="655649"/>
                    <a:pt x="873183" y="653161"/>
                  </a:cubicBezTo>
                  <a:cubicBezTo>
                    <a:pt x="876743" y="650674"/>
                    <a:pt x="878202" y="624211"/>
                    <a:pt x="883906" y="624211"/>
                  </a:cubicBezTo>
                  <a:cubicBezTo>
                    <a:pt x="889610" y="624211"/>
                    <a:pt x="941806" y="625884"/>
                    <a:pt x="944680" y="624211"/>
                  </a:cubicBezTo>
                  <a:cubicBezTo>
                    <a:pt x="947554" y="622581"/>
                    <a:pt x="957547" y="601051"/>
                    <a:pt x="966125" y="600236"/>
                  </a:cubicBezTo>
                  <a:cubicBezTo>
                    <a:pt x="970070" y="599893"/>
                    <a:pt x="976161" y="605382"/>
                    <a:pt x="981693" y="611473"/>
                  </a:cubicBezTo>
                  <a:cubicBezTo>
                    <a:pt x="984438" y="608514"/>
                    <a:pt x="986626" y="604439"/>
                    <a:pt x="988470" y="599807"/>
                  </a:cubicBezTo>
                  <a:cubicBezTo>
                    <a:pt x="987612" y="598649"/>
                    <a:pt x="986840" y="597534"/>
                    <a:pt x="986154" y="596333"/>
                  </a:cubicBezTo>
                  <a:cubicBezTo>
                    <a:pt x="980879" y="587026"/>
                    <a:pt x="980836" y="577676"/>
                    <a:pt x="982466" y="567425"/>
                  </a:cubicBezTo>
                  <a:cubicBezTo>
                    <a:pt x="983237" y="562665"/>
                    <a:pt x="984353" y="558033"/>
                    <a:pt x="985682" y="553572"/>
                  </a:cubicBezTo>
                  <a:cubicBezTo>
                    <a:pt x="982980" y="548082"/>
                    <a:pt x="981436" y="542035"/>
                    <a:pt x="981179" y="536159"/>
                  </a:cubicBezTo>
                  <a:cubicBezTo>
                    <a:pt x="980493" y="519947"/>
                    <a:pt x="992459" y="505579"/>
                    <a:pt x="1006698" y="500475"/>
                  </a:cubicBezTo>
                  <a:cubicBezTo>
                    <a:pt x="1010129" y="494985"/>
                    <a:pt x="1015018" y="490482"/>
                    <a:pt x="1021366" y="487737"/>
                  </a:cubicBezTo>
                  <a:cubicBezTo>
                    <a:pt x="1021409" y="486322"/>
                    <a:pt x="1021280" y="485035"/>
                    <a:pt x="1021066" y="48357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2" name="Google Shape;322;p28"/>
            <p:cNvSpPr/>
            <p:nvPr/>
          </p:nvSpPr>
          <p:spPr>
            <a:xfrm>
              <a:off x="2604339" y="3728324"/>
              <a:ext cx="154401" cy="171557"/>
            </a:xfrm>
            <a:custGeom>
              <a:rect b="b" l="l" r="r" t="t"/>
              <a:pathLst>
                <a:path extrusionOk="0" h="171557" w="154401">
                  <a:moveTo>
                    <a:pt x="131027" y="113099"/>
                  </a:moveTo>
                  <a:cubicBezTo>
                    <a:pt x="138318" y="106323"/>
                    <a:pt x="144537" y="98174"/>
                    <a:pt x="149040" y="91569"/>
                  </a:cubicBezTo>
                  <a:cubicBezTo>
                    <a:pt x="137417" y="98860"/>
                    <a:pt x="133900" y="91869"/>
                    <a:pt x="135573" y="82433"/>
                  </a:cubicBezTo>
                  <a:lnTo>
                    <a:pt x="118846" y="85007"/>
                  </a:lnTo>
                  <a:lnTo>
                    <a:pt x="120562" y="6991"/>
                  </a:lnTo>
                  <a:cubicBezTo>
                    <a:pt x="107094" y="7634"/>
                    <a:pt x="69309" y="6433"/>
                    <a:pt x="64505" y="6433"/>
                  </a:cubicBezTo>
                  <a:cubicBezTo>
                    <a:pt x="58801" y="6433"/>
                    <a:pt x="57343" y="32896"/>
                    <a:pt x="53783" y="35384"/>
                  </a:cubicBezTo>
                  <a:cubicBezTo>
                    <a:pt x="50223" y="37871"/>
                    <a:pt x="81661" y="61847"/>
                    <a:pt x="78101" y="72569"/>
                  </a:cubicBezTo>
                  <a:cubicBezTo>
                    <a:pt x="74542" y="83334"/>
                    <a:pt x="37356" y="77544"/>
                    <a:pt x="33754" y="78359"/>
                  </a:cubicBezTo>
                  <a:cubicBezTo>
                    <a:pt x="32081" y="78788"/>
                    <a:pt x="19515" y="98388"/>
                    <a:pt x="6433" y="120090"/>
                  </a:cubicBezTo>
                  <a:cubicBezTo>
                    <a:pt x="21187" y="135230"/>
                    <a:pt x="35941" y="151056"/>
                    <a:pt x="43061" y="156289"/>
                  </a:cubicBezTo>
                  <a:cubicBezTo>
                    <a:pt x="57129" y="166539"/>
                    <a:pt x="80117" y="155388"/>
                    <a:pt x="89724" y="165724"/>
                  </a:cubicBezTo>
                  <a:cubicBezTo>
                    <a:pt x="90025" y="166025"/>
                    <a:pt x="90410" y="166325"/>
                    <a:pt x="90797" y="166668"/>
                  </a:cubicBezTo>
                  <a:cubicBezTo>
                    <a:pt x="100833" y="155645"/>
                    <a:pt x="111169" y="144880"/>
                    <a:pt x="114557" y="143765"/>
                  </a:cubicBezTo>
                  <a:cubicBezTo>
                    <a:pt x="121763" y="141192"/>
                    <a:pt x="116016" y="127167"/>
                    <a:pt x="131027" y="11309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3" name="Google Shape;323;p28"/>
            <p:cNvSpPr/>
            <p:nvPr/>
          </p:nvSpPr>
          <p:spPr>
            <a:xfrm>
              <a:off x="2716794" y="3704291"/>
              <a:ext cx="55756" cy="111512"/>
            </a:xfrm>
            <a:custGeom>
              <a:rect b="b" l="l" r="r" t="t"/>
              <a:pathLst>
                <a:path extrusionOk="0" h="111512" w="55756">
                  <a:moveTo>
                    <a:pt x="12867" y="30467"/>
                  </a:moveTo>
                  <a:cubicBezTo>
                    <a:pt x="12438" y="30724"/>
                    <a:pt x="10637" y="30896"/>
                    <a:pt x="8149" y="31024"/>
                  </a:cubicBezTo>
                  <a:lnTo>
                    <a:pt x="6433" y="109040"/>
                  </a:lnTo>
                  <a:lnTo>
                    <a:pt x="23160" y="106467"/>
                  </a:lnTo>
                  <a:cubicBezTo>
                    <a:pt x="24361" y="99776"/>
                    <a:pt x="28178" y="91841"/>
                    <a:pt x="33625" y="86909"/>
                  </a:cubicBezTo>
                  <a:cubicBezTo>
                    <a:pt x="46964" y="74943"/>
                    <a:pt x="26935" y="26950"/>
                    <a:pt x="42503" y="22661"/>
                  </a:cubicBezTo>
                  <a:cubicBezTo>
                    <a:pt x="45377" y="21846"/>
                    <a:pt x="47736" y="19959"/>
                    <a:pt x="49923" y="17643"/>
                  </a:cubicBezTo>
                  <a:cubicBezTo>
                    <a:pt x="44391" y="11553"/>
                    <a:pt x="38257" y="6106"/>
                    <a:pt x="34311" y="6449"/>
                  </a:cubicBezTo>
                  <a:cubicBezTo>
                    <a:pt x="25734" y="7307"/>
                    <a:pt x="15741" y="28794"/>
                    <a:pt x="12867" y="304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4" name="Google Shape;324;p28"/>
            <p:cNvSpPr/>
            <p:nvPr/>
          </p:nvSpPr>
          <p:spPr>
            <a:xfrm>
              <a:off x="3210328" y="3636348"/>
              <a:ext cx="107223" cy="98645"/>
            </a:xfrm>
            <a:custGeom>
              <a:rect b="b" l="l" r="r" t="t"/>
              <a:pathLst>
                <a:path extrusionOk="0" h="98645" w="107223">
                  <a:moveTo>
                    <a:pt x="49660" y="9243"/>
                  </a:moveTo>
                  <a:cubicBezTo>
                    <a:pt x="34863" y="21251"/>
                    <a:pt x="71876" y="46942"/>
                    <a:pt x="71876" y="62340"/>
                  </a:cubicBezTo>
                  <a:cubicBezTo>
                    <a:pt x="71876" y="77737"/>
                    <a:pt x="12432" y="59423"/>
                    <a:pt x="6685" y="76064"/>
                  </a:cubicBezTo>
                  <a:cubicBezTo>
                    <a:pt x="3725" y="84599"/>
                    <a:pt x="27443" y="96608"/>
                    <a:pt x="49660" y="88030"/>
                  </a:cubicBezTo>
                  <a:cubicBezTo>
                    <a:pt x="70332" y="80053"/>
                    <a:pt x="84572" y="88373"/>
                    <a:pt x="95980" y="95107"/>
                  </a:cubicBezTo>
                  <a:cubicBezTo>
                    <a:pt x="97653" y="69159"/>
                    <a:pt x="100226" y="39909"/>
                    <a:pt x="102542" y="20008"/>
                  </a:cubicBezTo>
                  <a:cubicBezTo>
                    <a:pt x="83800" y="14475"/>
                    <a:pt x="60425" y="493"/>
                    <a:pt x="49660" y="92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5" name="Google Shape;325;p28"/>
            <p:cNvSpPr/>
            <p:nvPr/>
          </p:nvSpPr>
          <p:spPr>
            <a:xfrm>
              <a:off x="3299918" y="3649923"/>
              <a:ext cx="124378" cy="90067"/>
            </a:xfrm>
            <a:custGeom>
              <a:rect b="b" l="l" r="r" t="t"/>
              <a:pathLst>
                <a:path extrusionOk="0" h="90067" w="124378">
                  <a:moveTo>
                    <a:pt x="50438" y="65878"/>
                  </a:moveTo>
                  <a:cubicBezTo>
                    <a:pt x="77115" y="55584"/>
                    <a:pt x="120047" y="74456"/>
                    <a:pt x="120047" y="50481"/>
                  </a:cubicBezTo>
                  <a:cubicBezTo>
                    <a:pt x="120047" y="26506"/>
                    <a:pt x="48937" y="772"/>
                    <a:pt x="31181" y="7677"/>
                  </a:cubicBezTo>
                  <a:cubicBezTo>
                    <a:pt x="26334" y="9521"/>
                    <a:pt x="19986" y="8578"/>
                    <a:pt x="12995" y="6433"/>
                  </a:cubicBezTo>
                  <a:cubicBezTo>
                    <a:pt x="10636" y="26291"/>
                    <a:pt x="8063" y="55584"/>
                    <a:pt x="6433" y="81533"/>
                  </a:cubicBezTo>
                  <a:cubicBezTo>
                    <a:pt x="7291" y="82047"/>
                    <a:pt x="8149" y="82562"/>
                    <a:pt x="8964" y="83034"/>
                  </a:cubicBezTo>
                  <a:cubicBezTo>
                    <a:pt x="20801" y="89896"/>
                    <a:pt x="23761" y="76171"/>
                    <a:pt x="50438" y="6587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6" name="Google Shape;326;p28"/>
            <p:cNvSpPr/>
            <p:nvPr/>
          </p:nvSpPr>
          <p:spPr>
            <a:xfrm>
              <a:off x="2777095" y="3842367"/>
              <a:ext cx="141534" cy="175846"/>
            </a:xfrm>
            <a:custGeom>
              <a:rect b="b" l="l" r="r" t="t"/>
              <a:pathLst>
                <a:path extrusionOk="0" h="175846" w="141534">
                  <a:moveTo>
                    <a:pt x="130214" y="132957"/>
                  </a:moveTo>
                  <a:cubicBezTo>
                    <a:pt x="129013" y="128968"/>
                    <a:pt x="128455" y="124465"/>
                    <a:pt x="128712" y="119447"/>
                  </a:cubicBezTo>
                  <a:cubicBezTo>
                    <a:pt x="129570" y="104607"/>
                    <a:pt x="131071" y="89810"/>
                    <a:pt x="132487" y="75013"/>
                  </a:cubicBezTo>
                  <a:cubicBezTo>
                    <a:pt x="125410" y="63605"/>
                    <a:pt x="123737" y="48336"/>
                    <a:pt x="130986" y="34912"/>
                  </a:cubicBezTo>
                  <a:cubicBezTo>
                    <a:pt x="130771" y="28393"/>
                    <a:pt x="131800" y="21873"/>
                    <a:pt x="133645" y="15655"/>
                  </a:cubicBezTo>
                  <a:cubicBezTo>
                    <a:pt x="134674" y="12223"/>
                    <a:pt x="136004" y="9135"/>
                    <a:pt x="137633" y="6433"/>
                  </a:cubicBezTo>
                  <a:cubicBezTo>
                    <a:pt x="124509" y="10679"/>
                    <a:pt x="112715" y="22474"/>
                    <a:pt x="108426" y="23032"/>
                  </a:cubicBezTo>
                  <a:cubicBezTo>
                    <a:pt x="101992" y="23846"/>
                    <a:pt x="79089" y="17242"/>
                    <a:pt x="76259" y="31266"/>
                  </a:cubicBezTo>
                  <a:cubicBezTo>
                    <a:pt x="73385" y="45334"/>
                    <a:pt x="59103" y="47822"/>
                    <a:pt x="39803" y="49451"/>
                  </a:cubicBezTo>
                  <a:cubicBezTo>
                    <a:pt x="20503" y="51124"/>
                    <a:pt x="30496" y="70124"/>
                    <a:pt x="29080" y="73469"/>
                  </a:cubicBezTo>
                  <a:cubicBezTo>
                    <a:pt x="27665" y="76772"/>
                    <a:pt x="19087" y="84235"/>
                    <a:pt x="19087" y="84235"/>
                  </a:cubicBezTo>
                  <a:lnTo>
                    <a:pt x="6735" y="87580"/>
                  </a:lnTo>
                  <a:cubicBezTo>
                    <a:pt x="6135" y="92941"/>
                    <a:pt x="5835" y="98217"/>
                    <a:pt x="11882" y="102162"/>
                  </a:cubicBezTo>
                  <a:cubicBezTo>
                    <a:pt x="23719" y="109839"/>
                    <a:pt x="40017" y="139862"/>
                    <a:pt x="52627" y="147539"/>
                  </a:cubicBezTo>
                  <a:cubicBezTo>
                    <a:pt x="58674" y="151228"/>
                    <a:pt x="62448" y="157318"/>
                    <a:pt x="64078" y="163194"/>
                  </a:cubicBezTo>
                  <a:cubicBezTo>
                    <a:pt x="71326" y="162551"/>
                    <a:pt x="78703" y="162250"/>
                    <a:pt x="82478" y="164437"/>
                  </a:cubicBezTo>
                  <a:cubicBezTo>
                    <a:pt x="89812" y="168684"/>
                    <a:pt x="108168" y="164437"/>
                    <a:pt x="115545" y="170785"/>
                  </a:cubicBezTo>
                  <a:cubicBezTo>
                    <a:pt x="119105" y="173873"/>
                    <a:pt x="125152" y="173959"/>
                    <a:pt x="132058" y="172887"/>
                  </a:cubicBezTo>
                  <a:cubicBezTo>
                    <a:pt x="129913" y="169284"/>
                    <a:pt x="128283" y="166410"/>
                    <a:pt x="127469" y="164609"/>
                  </a:cubicBezTo>
                  <a:cubicBezTo>
                    <a:pt x="123952" y="157318"/>
                    <a:pt x="126697" y="145095"/>
                    <a:pt x="130214" y="1329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7" name="Google Shape;327;p28"/>
            <p:cNvSpPr/>
            <p:nvPr/>
          </p:nvSpPr>
          <p:spPr>
            <a:xfrm>
              <a:off x="3231229" y="4228621"/>
              <a:ext cx="1320990" cy="1578326"/>
            </a:xfrm>
            <a:custGeom>
              <a:rect b="b" l="l" r="r" t="t"/>
              <a:pathLst>
                <a:path extrusionOk="0" h="1578326" w="1320990">
                  <a:moveTo>
                    <a:pt x="1311749" y="449916"/>
                  </a:moveTo>
                  <a:cubicBezTo>
                    <a:pt x="1297167" y="439622"/>
                    <a:pt x="1285243" y="425598"/>
                    <a:pt x="1279882" y="408871"/>
                  </a:cubicBezTo>
                  <a:cubicBezTo>
                    <a:pt x="1264185" y="408357"/>
                    <a:pt x="1238151" y="400679"/>
                    <a:pt x="1204912" y="359120"/>
                  </a:cubicBezTo>
                  <a:cubicBezTo>
                    <a:pt x="1167898" y="312885"/>
                    <a:pt x="1131571" y="316316"/>
                    <a:pt x="1107167" y="323993"/>
                  </a:cubicBezTo>
                  <a:cubicBezTo>
                    <a:pt x="1095201" y="327767"/>
                    <a:pt x="1083063" y="324551"/>
                    <a:pt x="1071869" y="319790"/>
                  </a:cubicBezTo>
                  <a:cubicBezTo>
                    <a:pt x="1056686" y="329225"/>
                    <a:pt x="1038802" y="330169"/>
                    <a:pt x="1021646" y="327081"/>
                  </a:cubicBezTo>
                  <a:cubicBezTo>
                    <a:pt x="1017443" y="326309"/>
                    <a:pt x="1013583" y="324251"/>
                    <a:pt x="1010152" y="321506"/>
                  </a:cubicBezTo>
                  <a:cubicBezTo>
                    <a:pt x="1005648" y="325537"/>
                    <a:pt x="1001402" y="329182"/>
                    <a:pt x="997585" y="330855"/>
                  </a:cubicBezTo>
                  <a:cubicBezTo>
                    <a:pt x="989307" y="334415"/>
                    <a:pt x="995441" y="323007"/>
                    <a:pt x="1000158" y="310226"/>
                  </a:cubicBezTo>
                  <a:cubicBezTo>
                    <a:pt x="1000072" y="310097"/>
                    <a:pt x="999987" y="309968"/>
                    <a:pt x="999901" y="309840"/>
                  </a:cubicBezTo>
                  <a:cubicBezTo>
                    <a:pt x="997199" y="305551"/>
                    <a:pt x="995741" y="300662"/>
                    <a:pt x="995269" y="295643"/>
                  </a:cubicBezTo>
                  <a:cubicBezTo>
                    <a:pt x="994025" y="295129"/>
                    <a:pt x="992781" y="294528"/>
                    <a:pt x="991580" y="293842"/>
                  </a:cubicBezTo>
                  <a:cubicBezTo>
                    <a:pt x="985104" y="296630"/>
                    <a:pt x="977470" y="297445"/>
                    <a:pt x="968849" y="295172"/>
                  </a:cubicBezTo>
                  <a:cubicBezTo>
                    <a:pt x="938483" y="287280"/>
                    <a:pt x="901170" y="277201"/>
                    <a:pt x="879939" y="251768"/>
                  </a:cubicBezTo>
                  <a:cubicBezTo>
                    <a:pt x="879082" y="250738"/>
                    <a:pt x="878352" y="249580"/>
                    <a:pt x="877581" y="248465"/>
                  </a:cubicBezTo>
                  <a:cubicBezTo>
                    <a:pt x="877152" y="250867"/>
                    <a:pt x="876851" y="253440"/>
                    <a:pt x="876851" y="256314"/>
                  </a:cubicBezTo>
                  <a:cubicBezTo>
                    <a:pt x="876851" y="281147"/>
                    <a:pt x="863513" y="248594"/>
                    <a:pt x="853134" y="275142"/>
                  </a:cubicBezTo>
                  <a:cubicBezTo>
                    <a:pt x="842754" y="301691"/>
                    <a:pt x="823497" y="284578"/>
                    <a:pt x="836107" y="276000"/>
                  </a:cubicBezTo>
                  <a:cubicBezTo>
                    <a:pt x="847429" y="268323"/>
                    <a:pt x="858109" y="251553"/>
                    <a:pt x="863384" y="236456"/>
                  </a:cubicBezTo>
                  <a:cubicBezTo>
                    <a:pt x="853563" y="231352"/>
                    <a:pt x="843870" y="226034"/>
                    <a:pt x="834477" y="220115"/>
                  </a:cubicBezTo>
                  <a:cubicBezTo>
                    <a:pt x="829330" y="216856"/>
                    <a:pt x="825470" y="212953"/>
                    <a:pt x="822725" y="208664"/>
                  </a:cubicBezTo>
                  <a:cubicBezTo>
                    <a:pt x="812818" y="207677"/>
                    <a:pt x="803425" y="208192"/>
                    <a:pt x="797592" y="210937"/>
                  </a:cubicBezTo>
                  <a:cubicBezTo>
                    <a:pt x="779064" y="219515"/>
                    <a:pt x="790901" y="250352"/>
                    <a:pt x="776105" y="240916"/>
                  </a:cubicBezTo>
                  <a:cubicBezTo>
                    <a:pt x="761308" y="231481"/>
                    <a:pt x="773145" y="208364"/>
                    <a:pt x="784983" y="209221"/>
                  </a:cubicBezTo>
                  <a:cubicBezTo>
                    <a:pt x="795662" y="210036"/>
                    <a:pt x="807585" y="187048"/>
                    <a:pt x="815777" y="167490"/>
                  </a:cubicBezTo>
                  <a:cubicBezTo>
                    <a:pt x="801195" y="161228"/>
                    <a:pt x="790901" y="148018"/>
                    <a:pt x="787470" y="131420"/>
                  </a:cubicBezTo>
                  <a:cubicBezTo>
                    <a:pt x="767741" y="130906"/>
                    <a:pt x="753716" y="113321"/>
                    <a:pt x="752687" y="93935"/>
                  </a:cubicBezTo>
                  <a:cubicBezTo>
                    <a:pt x="752044" y="82098"/>
                    <a:pt x="754016" y="70646"/>
                    <a:pt x="756290" y="59195"/>
                  </a:cubicBezTo>
                  <a:cubicBezTo>
                    <a:pt x="756247" y="59109"/>
                    <a:pt x="756204" y="59066"/>
                    <a:pt x="756161" y="58980"/>
                  </a:cubicBezTo>
                  <a:cubicBezTo>
                    <a:pt x="744066" y="74335"/>
                    <a:pt x="731671" y="92948"/>
                    <a:pt x="727468" y="107531"/>
                  </a:cubicBezTo>
                  <a:cubicBezTo>
                    <a:pt x="720434" y="131892"/>
                    <a:pt x="711427" y="117996"/>
                    <a:pt x="692342" y="124944"/>
                  </a:cubicBezTo>
                  <a:cubicBezTo>
                    <a:pt x="673299" y="131892"/>
                    <a:pt x="664249" y="122628"/>
                    <a:pt x="659274" y="113364"/>
                  </a:cubicBezTo>
                  <a:cubicBezTo>
                    <a:pt x="654256" y="104057"/>
                    <a:pt x="635213" y="113364"/>
                    <a:pt x="622175" y="112163"/>
                  </a:cubicBezTo>
                  <a:cubicBezTo>
                    <a:pt x="609137" y="111005"/>
                    <a:pt x="617157" y="130734"/>
                    <a:pt x="608150" y="136524"/>
                  </a:cubicBezTo>
                  <a:cubicBezTo>
                    <a:pt x="599143" y="142314"/>
                    <a:pt x="576069" y="124944"/>
                    <a:pt x="568048" y="135366"/>
                  </a:cubicBezTo>
                  <a:cubicBezTo>
                    <a:pt x="560028" y="145788"/>
                    <a:pt x="555010" y="135366"/>
                    <a:pt x="551022" y="144630"/>
                  </a:cubicBezTo>
                  <a:cubicBezTo>
                    <a:pt x="546990" y="153894"/>
                    <a:pt x="532965" y="148104"/>
                    <a:pt x="528976" y="153894"/>
                  </a:cubicBezTo>
                  <a:cubicBezTo>
                    <a:pt x="524945" y="159684"/>
                    <a:pt x="510920" y="163158"/>
                    <a:pt x="492863" y="139955"/>
                  </a:cubicBezTo>
                  <a:cubicBezTo>
                    <a:pt x="474807" y="116795"/>
                    <a:pt x="477809" y="78495"/>
                    <a:pt x="485830" y="71547"/>
                  </a:cubicBezTo>
                  <a:cubicBezTo>
                    <a:pt x="493850" y="64599"/>
                    <a:pt x="493850" y="44870"/>
                    <a:pt x="482827" y="39079"/>
                  </a:cubicBezTo>
                  <a:cubicBezTo>
                    <a:pt x="471805" y="33332"/>
                    <a:pt x="482827" y="8928"/>
                    <a:pt x="468803" y="6612"/>
                  </a:cubicBezTo>
                  <a:cubicBezTo>
                    <a:pt x="454778" y="4296"/>
                    <a:pt x="456751" y="25183"/>
                    <a:pt x="447744" y="28657"/>
                  </a:cubicBezTo>
                  <a:cubicBezTo>
                    <a:pt x="438694" y="32131"/>
                    <a:pt x="416649" y="49544"/>
                    <a:pt x="406613" y="47228"/>
                  </a:cubicBezTo>
                  <a:cubicBezTo>
                    <a:pt x="396577" y="44912"/>
                    <a:pt x="383539" y="49544"/>
                    <a:pt x="383539" y="62283"/>
                  </a:cubicBezTo>
                  <a:cubicBezTo>
                    <a:pt x="383539" y="75064"/>
                    <a:pt x="372516" y="71590"/>
                    <a:pt x="370500" y="61125"/>
                  </a:cubicBezTo>
                  <a:cubicBezTo>
                    <a:pt x="368484" y="50703"/>
                    <a:pt x="347426" y="56492"/>
                    <a:pt x="341421" y="49544"/>
                  </a:cubicBezTo>
                  <a:cubicBezTo>
                    <a:pt x="335417" y="42596"/>
                    <a:pt x="307324" y="46070"/>
                    <a:pt x="319376" y="54177"/>
                  </a:cubicBezTo>
                  <a:cubicBezTo>
                    <a:pt x="331385" y="62283"/>
                    <a:pt x="332415" y="70431"/>
                    <a:pt x="332415" y="83170"/>
                  </a:cubicBezTo>
                  <a:cubicBezTo>
                    <a:pt x="332415" y="95908"/>
                    <a:pt x="341464" y="92477"/>
                    <a:pt x="341464" y="107531"/>
                  </a:cubicBezTo>
                  <a:cubicBezTo>
                    <a:pt x="341464" y="122585"/>
                    <a:pt x="351500" y="112163"/>
                    <a:pt x="358491" y="112163"/>
                  </a:cubicBezTo>
                  <a:cubicBezTo>
                    <a:pt x="365525" y="112163"/>
                    <a:pt x="365525" y="126102"/>
                    <a:pt x="354460" y="128418"/>
                  </a:cubicBezTo>
                  <a:cubicBezTo>
                    <a:pt x="343437" y="130734"/>
                    <a:pt x="338419" y="137682"/>
                    <a:pt x="335417" y="149305"/>
                  </a:cubicBezTo>
                  <a:cubicBezTo>
                    <a:pt x="332372" y="160885"/>
                    <a:pt x="322378" y="152779"/>
                    <a:pt x="313329" y="162043"/>
                  </a:cubicBezTo>
                  <a:cubicBezTo>
                    <a:pt x="304322" y="171350"/>
                    <a:pt x="296302" y="180571"/>
                    <a:pt x="290254" y="175982"/>
                  </a:cubicBezTo>
                  <a:cubicBezTo>
                    <a:pt x="284250" y="171350"/>
                    <a:pt x="279232" y="174824"/>
                    <a:pt x="272198" y="179456"/>
                  </a:cubicBezTo>
                  <a:cubicBezTo>
                    <a:pt x="265164" y="184088"/>
                    <a:pt x="262162" y="179456"/>
                    <a:pt x="252126" y="170192"/>
                  </a:cubicBezTo>
                  <a:cubicBezTo>
                    <a:pt x="244620" y="163244"/>
                    <a:pt x="239902" y="146517"/>
                    <a:pt x="226607" y="131206"/>
                  </a:cubicBezTo>
                  <a:cubicBezTo>
                    <a:pt x="218672" y="135537"/>
                    <a:pt x="202589" y="142271"/>
                    <a:pt x="193925" y="142271"/>
                  </a:cubicBezTo>
                  <a:cubicBezTo>
                    <a:pt x="182216" y="142271"/>
                    <a:pt x="145503" y="139183"/>
                    <a:pt x="143487" y="146560"/>
                  </a:cubicBezTo>
                  <a:cubicBezTo>
                    <a:pt x="141471" y="153851"/>
                    <a:pt x="146146" y="166246"/>
                    <a:pt x="152194" y="167791"/>
                  </a:cubicBezTo>
                  <a:cubicBezTo>
                    <a:pt x="158198" y="169334"/>
                    <a:pt x="170894" y="173623"/>
                    <a:pt x="158884" y="183659"/>
                  </a:cubicBezTo>
                  <a:cubicBezTo>
                    <a:pt x="146875" y="193695"/>
                    <a:pt x="136196" y="180185"/>
                    <a:pt x="136196" y="204504"/>
                  </a:cubicBezTo>
                  <a:cubicBezTo>
                    <a:pt x="136196" y="228822"/>
                    <a:pt x="163173" y="244648"/>
                    <a:pt x="157598" y="267122"/>
                  </a:cubicBezTo>
                  <a:cubicBezTo>
                    <a:pt x="154681" y="278659"/>
                    <a:pt x="150736" y="308381"/>
                    <a:pt x="150736" y="319833"/>
                  </a:cubicBezTo>
                  <a:cubicBezTo>
                    <a:pt x="150736" y="331242"/>
                    <a:pt x="146790" y="370056"/>
                    <a:pt x="137912" y="372329"/>
                  </a:cubicBezTo>
                  <a:cubicBezTo>
                    <a:pt x="129034" y="374646"/>
                    <a:pt x="121099" y="363237"/>
                    <a:pt x="109262" y="374646"/>
                  </a:cubicBezTo>
                  <a:cubicBezTo>
                    <a:pt x="97424" y="386054"/>
                    <a:pt x="82627" y="379192"/>
                    <a:pt x="68774" y="391758"/>
                  </a:cubicBezTo>
                  <a:cubicBezTo>
                    <a:pt x="54964" y="404325"/>
                    <a:pt x="40124" y="399736"/>
                    <a:pt x="39138" y="414575"/>
                  </a:cubicBezTo>
                  <a:cubicBezTo>
                    <a:pt x="38151" y="429415"/>
                    <a:pt x="25327" y="437436"/>
                    <a:pt x="28287" y="451117"/>
                  </a:cubicBezTo>
                  <a:cubicBezTo>
                    <a:pt x="31246" y="464841"/>
                    <a:pt x="22368" y="461411"/>
                    <a:pt x="13447" y="471661"/>
                  </a:cubicBezTo>
                  <a:cubicBezTo>
                    <a:pt x="4569" y="481955"/>
                    <a:pt x="14433" y="488774"/>
                    <a:pt x="8514" y="496794"/>
                  </a:cubicBezTo>
                  <a:cubicBezTo>
                    <a:pt x="2596" y="504815"/>
                    <a:pt x="10487" y="517338"/>
                    <a:pt x="17393" y="529905"/>
                  </a:cubicBezTo>
                  <a:cubicBezTo>
                    <a:pt x="24298" y="542514"/>
                    <a:pt x="32232" y="551607"/>
                    <a:pt x="31246" y="563058"/>
                  </a:cubicBezTo>
                  <a:cubicBezTo>
                    <a:pt x="30259" y="574467"/>
                    <a:pt x="38151" y="579056"/>
                    <a:pt x="48016" y="577898"/>
                  </a:cubicBezTo>
                  <a:cubicBezTo>
                    <a:pt x="57880" y="576783"/>
                    <a:pt x="49989" y="599600"/>
                    <a:pt x="65772" y="599600"/>
                  </a:cubicBezTo>
                  <a:cubicBezTo>
                    <a:pt x="81555" y="599600"/>
                    <a:pt x="97338" y="604189"/>
                    <a:pt x="101327" y="593896"/>
                  </a:cubicBezTo>
                  <a:cubicBezTo>
                    <a:pt x="105273" y="583602"/>
                    <a:pt x="116167" y="575625"/>
                    <a:pt x="116167" y="590464"/>
                  </a:cubicBezTo>
                  <a:cubicBezTo>
                    <a:pt x="116167" y="605304"/>
                    <a:pt x="113207" y="645277"/>
                    <a:pt x="124058" y="640688"/>
                  </a:cubicBezTo>
                  <a:cubicBezTo>
                    <a:pt x="134952" y="636099"/>
                    <a:pt x="156654" y="637257"/>
                    <a:pt x="167505" y="641846"/>
                  </a:cubicBezTo>
                  <a:cubicBezTo>
                    <a:pt x="178356" y="646392"/>
                    <a:pt x="189207" y="641846"/>
                    <a:pt x="196155" y="633868"/>
                  </a:cubicBezTo>
                  <a:cubicBezTo>
                    <a:pt x="203061" y="625848"/>
                    <a:pt x="210952" y="625891"/>
                    <a:pt x="224763" y="616756"/>
                  </a:cubicBezTo>
                  <a:cubicBezTo>
                    <a:pt x="238616" y="607620"/>
                    <a:pt x="251440" y="596211"/>
                    <a:pt x="264263" y="596211"/>
                  </a:cubicBezTo>
                  <a:cubicBezTo>
                    <a:pt x="277130" y="596211"/>
                    <a:pt x="298832" y="587076"/>
                    <a:pt x="295830" y="598485"/>
                  </a:cubicBezTo>
                  <a:cubicBezTo>
                    <a:pt x="292871" y="609893"/>
                    <a:pt x="290898" y="652182"/>
                    <a:pt x="306724" y="673841"/>
                  </a:cubicBezTo>
                  <a:cubicBezTo>
                    <a:pt x="322507" y="695586"/>
                    <a:pt x="331428" y="703563"/>
                    <a:pt x="346225" y="701290"/>
                  </a:cubicBezTo>
                  <a:cubicBezTo>
                    <a:pt x="361022" y="699017"/>
                    <a:pt x="359092" y="708110"/>
                    <a:pt x="369900" y="707038"/>
                  </a:cubicBezTo>
                  <a:cubicBezTo>
                    <a:pt x="380794" y="705880"/>
                    <a:pt x="373846" y="720719"/>
                    <a:pt x="383753" y="720719"/>
                  </a:cubicBezTo>
                  <a:cubicBezTo>
                    <a:pt x="393618" y="720719"/>
                    <a:pt x="411374" y="722992"/>
                    <a:pt x="411374" y="735559"/>
                  </a:cubicBezTo>
                  <a:cubicBezTo>
                    <a:pt x="411374" y="748125"/>
                    <a:pt x="441010" y="737875"/>
                    <a:pt x="447915" y="744694"/>
                  </a:cubicBezTo>
                  <a:cubicBezTo>
                    <a:pt x="454821" y="751557"/>
                    <a:pt x="462712" y="757261"/>
                    <a:pt x="460739" y="770942"/>
                  </a:cubicBezTo>
                  <a:cubicBezTo>
                    <a:pt x="458767" y="784667"/>
                    <a:pt x="475579" y="794961"/>
                    <a:pt x="465672" y="800665"/>
                  </a:cubicBezTo>
                  <a:cubicBezTo>
                    <a:pt x="455807" y="806369"/>
                    <a:pt x="468631" y="817778"/>
                    <a:pt x="469617" y="832660"/>
                  </a:cubicBezTo>
                  <a:cubicBezTo>
                    <a:pt x="470604" y="847500"/>
                    <a:pt x="484414" y="853204"/>
                    <a:pt x="506159" y="852046"/>
                  </a:cubicBezTo>
                  <a:cubicBezTo>
                    <a:pt x="527904" y="850931"/>
                    <a:pt x="533823" y="853204"/>
                    <a:pt x="533823" y="871475"/>
                  </a:cubicBezTo>
                  <a:cubicBezTo>
                    <a:pt x="533823" y="889703"/>
                    <a:pt x="548619" y="892019"/>
                    <a:pt x="553552" y="909132"/>
                  </a:cubicBezTo>
                  <a:cubicBezTo>
                    <a:pt x="558484" y="926245"/>
                    <a:pt x="547633" y="945674"/>
                    <a:pt x="549606" y="959398"/>
                  </a:cubicBezTo>
                  <a:cubicBezTo>
                    <a:pt x="551107" y="969906"/>
                    <a:pt x="545617" y="981058"/>
                    <a:pt x="539441" y="985689"/>
                  </a:cubicBezTo>
                  <a:cubicBezTo>
                    <a:pt x="547033" y="996883"/>
                    <a:pt x="547676" y="1001945"/>
                    <a:pt x="540857" y="1006319"/>
                  </a:cubicBezTo>
                  <a:cubicBezTo>
                    <a:pt x="531850" y="1012109"/>
                    <a:pt x="551879" y="1028364"/>
                    <a:pt x="546861" y="1053841"/>
                  </a:cubicBezTo>
                  <a:cubicBezTo>
                    <a:pt x="541843" y="1079360"/>
                    <a:pt x="540857" y="1083992"/>
                    <a:pt x="563931" y="1085149"/>
                  </a:cubicBezTo>
                  <a:cubicBezTo>
                    <a:pt x="586963" y="1086308"/>
                    <a:pt x="584990" y="1094414"/>
                    <a:pt x="593010" y="1088581"/>
                  </a:cubicBezTo>
                  <a:cubicBezTo>
                    <a:pt x="601030" y="1082791"/>
                    <a:pt x="613039" y="1108310"/>
                    <a:pt x="616042" y="1121091"/>
                  </a:cubicBezTo>
                  <a:cubicBezTo>
                    <a:pt x="619044" y="1133829"/>
                    <a:pt x="628094" y="1163937"/>
                    <a:pt x="632082" y="1163937"/>
                  </a:cubicBezTo>
                  <a:cubicBezTo>
                    <a:pt x="636114" y="1163937"/>
                    <a:pt x="648123" y="1150041"/>
                    <a:pt x="660175" y="1156989"/>
                  </a:cubicBezTo>
                  <a:cubicBezTo>
                    <a:pt x="671369" y="1163465"/>
                    <a:pt x="657430" y="1207041"/>
                    <a:pt x="657044" y="1226127"/>
                  </a:cubicBezTo>
                  <a:cubicBezTo>
                    <a:pt x="665407" y="1225784"/>
                    <a:pt x="675615" y="1225827"/>
                    <a:pt x="679003" y="1227799"/>
                  </a:cubicBezTo>
                  <a:cubicBezTo>
                    <a:pt x="685008" y="1231274"/>
                    <a:pt x="688010" y="1278108"/>
                    <a:pt x="685051" y="1286815"/>
                  </a:cubicBezTo>
                  <a:cubicBezTo>
                    <a:pt x="682048" y="1295479"/>
                    <a:pt x="657258" y="1303285"/>
                    <a:pt x="644520" y="1312849"/>
                  </a:cubicBezTo>
                  <a:cubicBezTo>
                    <a:pt x="631782" y="1322413"/>
                    <a:pt x="600987" y="1356253"/>
                    <a:pt x="586748" y="1383145"/>
                  </a:cubicBezTo>
                  <a:cubicBezTo>
                    <a:pt x="578299" y="1399100"/>
                    <a:pt x="565990" y="1412266"/>
                    <a:pt x="557283" y="1423804"/>
                  </a:cubicBezTo>
                  <a:cubicBezTo>
                    <a:pt x="561444" y="1424490"/>
                    <a:pt x="564918" y="1424276"/>
                    <a:pt x="567277" y="1423074"/>
                  </a:cubicBezTo>
                  <a:cubicBezTo>
                    <a:pt x="574010" y="1419601"/>
                    <a:pt x="584518" y="1419601"/>
                    <a:pt x="595798" y="1435212"/>
                  </a:cubicBezTo>
                  <a:cubicBezTo>
                    <a:pt x="607035" y="1450824"/>
                    <a:pt x="606306" y="1463005"/>
                    <a:pt x="610809" y="1462147"/>
                  </a:cubicBezTo>
                  <a:cubicBezTo>
                    <a:pt x="615313" y="1461246"/>
                    <a:pt x="620588" y="1441302"/>
                    <a:pt x="629595" y="1456057"/>
                  </a:cubicBezTo>
                  <a:cubicBezTo>
                    <a:pt x="638601" y="1470810"/>
                    <a:pt x="661847" y="1482090"/>
                    <a:pt x="667123" y="1489081"/>
                  </a:cubicBezTo>
                  <a:cubicBezTo>
                    <a:pt x="672398" y="1496029"/>
                    <a:pt x="689640" y="1501219"/>
                    <a:pt x="689640" y="1519404"/>
                  </a:cubicBezTo>
                  <a:cubicBezTo>
                    <a:pt x="689640" y="1531971"/>
                    <a:pt x="684836" y="1555260"/>
                    <a:pt x="692342" y="1575632"/>
                  </a:cubicBezTo>
                  <a:cubicBezTo>
                    <a:pt x="693371" y="1575246"/>
                    <a:pt x="694400" y="1574946"/>
                    <a:pt x="695473" y="1574688"/>
                  </a:cubicBezTo>
                  <a:cubicBezTo>
                    <a:pt x="699161" y="1569542"/>
                    <a:pt x="703321" y="1564609"/>
                    <a:pt x="708725" y="1560149"/>
                  </a:cubicBezTo>
                  <a:cubicBezTo>
                    <a:pt x="729484" y="1542993"/>
                    <a:pt x="724294" y="1532743"/>
                    <a:pt x="733901" y="1512199"/>
                  </a:cubicBezTo>
                  <a:cubicBezTo>
                    <a:pt x="743551" y="1491612"/>
                    <a:pt x="735403" y="1483077"/>
                    <a:pt x="751701" y="1465063"/>
                  </a:cubicBezTo>
                  <a:cubicBezTo>
                    <a:pt x="767998" y="1447092"/>
                    <a:pt x="748741" y="1435084"/>
                    <a:pt x="769457" y="1423975"/>
                  </a:cubicBezTo>
                  <a:cubicBezTo>
                    <a:pt x="781165" y="1417713"/>
                    <a:pt x="785240" y="1421788"/>
                    <a:pt x="783610" y="1430966"/>
                  </a:cubicBezTo>
                  <a:cubicBezTo>
                    <a:pt x="784511" y="1429937"/>
                    <a:pt x="785369" y="1428907"/>
                    <a:pt x="786269" y="1427921"/>
                  </a:cubicBezTo>
                  <a:cubicBezTo>
                    <a:pt x="792789" y="1403260"/>
                    <a:pt x="802696" y="1376583"/>
                    <a:pt x="824827" y="1366332"/>
                  </a:cubicBezTo>
                  <a:cubicBezTo>
                    <a:pt x="830488" y="1354152"/>
                    <a:pt x="837136" y="1342571"/>
                    <a:pt x="847172" y="1331935"/>
                  </a:cubicBezTo>
                  <a:cubicBezTo>
                    <a:pt x="850861" y="1328032"/>
                    <a:pt x="854849" y="1325373"/>
                    <a:pt x="858967" y="1323572"/>
                  </a:cubicBezTo>
                  <a:cubicBezTo>
                    <a:pt x="859138" y="1315551"/>
                    <a:pt x="858838" y="1307145"/>
                    <a:pt x="858323" y="1299768"/>
                  </a:cubicBezTo>
                  <a:cubicBezTo>
                    <a:pt x="856822" y="1277466"/>
                    <a:pt x="850946" y="1256921"/>
                    <a:pt x="859052" y="1242382"/>
                  </a:cubicBezTo>
                  <a:cubicBezTo>
                    <a:pt x="867201" y="1227842"/>
                    <a:pt x="859052" y="1214118"/>
                    <a:pt x="869432" y="1214118"/>
                  </a:cubicBezTo>
                  <a:cubicBezTo>
                    <a:pt x="879811" y="1214118"/>
                    <a:pt x="895337" y="1196104"/>
                    <a:pt x="911635" y="1177276"/>
                  </a:cubicBezTo>
                  <a:cubicBezTo>
                    <a:pt x="927246" y="1159262"/>
                    <a:pt x="937454" y="1156904"/>
                    <a:pt x="953237" y="1155231"/>
                  </a:cubicBezTo>
                  <a:cubicBezTo>
                    <a:pt x="957097" y="1150556"/>
                    <a:pt x="962244" y="1146696"/>
                    <a:pt x="968849" y="1144122"/>
                  </a:cubicBezTo>
                  <a:cubicBezTo>
                    <a:pt x="973309" y="1142364"/>
                    <a:pt x="977727" y="1140520"/>
                    <a:pt x="982145" y="1138590"/>
                  </a:cubicBezTo>
                  <a:cubicBezTo>
                    <a:pt x="988964" y="1133400"/>
                    <a:pt x="994411" y="1125508"/>
                    <a:pt x="999815" y="1119890"/>
                  </a:cubicBezTo>
                  <a:cubicBezTo>
                    <a:pt x="1003933" y="1115601"/>
                    <a:pt x="1015084" y="1116330"/>
                    <a:pt x="1027221" y="1117831"/>
                  </a:cubicBezTo>
                  <a:cubicBezTo>
                    <a:pt x="1042790" y="1110926"/>
                    <a:pt x="1058659" y="1104750"/>
                    <a:pt x="1075386" y="1101276"/>
                  </a:cubicBezTo>
                  <a:cubicBezTo>
                    <a:pt x="1079203" y="1100461"/>
                    <a:pt x="1083149" y="1099818"/>
                    <a:pt x="1087052" y="1099131"/>
                  </a:cubicBezTo>
                  <a:cubicBezTo>
                    <a:pt x="1090097" y="1091626"/>
                    <a:pt x="1096187" y="1086479"/>
                    <a:pt x="1103521" y="1086479"/>
                  </a:cubicBezTo>
                  <a:cubicBezTo>
                    <a:pt x="1113901" y="1086479"/>
                    <a:pt x="1118361" y="1083048"/>
                    <a:pt x="1118361" y="1065935"/>
                  </a:cubicBezTo>
                  <a:cubicBezTo>
                    <a:pt x="1118361" y="1048822"/>
                    <a:pt x="1122779" y="1038529"/>
                    <a:pt x="1131657" y="1030809"/>
                  </a:cubicBezTo>
                  <a:cubicBezTo>
                    <a:pt x="1132086" y="1030423"/>
                    <a:pt x="1132429" y="1029951"/>
                    <a:pt x="1132815" y="1029565"/>
                  </a:cubicBezTo>
                  <a:cubicBezTo>
                    <a:pt x="1136632" y="999328"/>
                    <a:pt x="1135860" y="964502"/>
                    <a:pt x="1160307" y="948848"/>
                  </a:cubicBezTo>
                  <a:cubicBezTo>
                    <a:pt x="1161551" y="940956"/>
                    <a:pt x="1162794" y="933450"/>
                    <a:pt x="1162794" y="927188"/>
                  </a:cubicBezTo>
                  <a:cubicBezTo>
                    <a:pt x="1162794" y="914322"/>
                    <a:pt x="1174632" y="916037"/>
                    <a:pt x="1179822" y="906644"/>
                  </a:cubicBezTo>
                  <a:cubicBezTo>
                    <a:pt x="1185011" y="897209"/>
                    <a:pt x="1175404" y="885242"/>
                    <a:pt x="1183510" y="858694"/>
                  </a:cubicBezTo>
                  <a:cubicBezTo>
                    <a:pt x="1191659" y="832145"/>
                    <a:pt x="1183510" y="807313"/>
                    <a:pt x="1183510" y="783337"/>
                  </a:cubicBezTo>
                  <a:cubicBezTo>
                    <a:pt x="1183510" y="781665"/>
                    <a:pt x="1183510" y="779992"/>
                    <a:pt x="1183510" y="778320"/>
                  </a:cubicBezTo>
                  <a:cubicBezTo>
                    <a:pt x="1171673" y="766739"/>
                    <a:pt x="1167083" y="746281"/>
                    <a:pt x="1176605" y="731785"/>
                  </a:cubicBezTo>
                  <a:cubicBezTo>
                    <a:pt x="1180937" y="725137"/>
                    <a:pt x="1185483" y="718661"/>
                    <a:pt x="1190029" y="712184"/>
                  </a:cubicBezTo>
                  <a:cubicBezTo>
                    <a:pt x="1189600" y="711927"/>
                    <a:pt x="1189171" y="711627"/>
                    <a:pt x="1188700" y="711370"/>
                  </a:cubicBezTo>
                  <a:cubicBezTo>
                    <a:pt x="1182781" y="707938"/>
                    <a:pt x="1189429" y="698503"/>
                    <a:pt x="1194618" y="700261"/>
                  </a:cubicBezTo>
                  <a:cubicBezTo>
                    <a:pt x="1195476" y="700561"/>
                    <a:pt x="1196377" y="701162"/>
                    <a:pt x="1197278" y="701934"/>
                  </a:cubicBezTo>
                  <a:cubicBezTo>
                    <a:pt x="1206456" y="688981"/>
                    <a:pt x="1215634" y="676029"/>
                    <a:pt x="1223912" y="662433"/>
                  </a:cubicBezTo>
                  <a:cubicBezTo>
                    <a:pt x="1228415" y="655056"/>
                    <a:pt x="1235063" y="649738"/>
                    <a:pt x="1242483" y="646735"/>
                  </a:cubicBezTo>
                  <a:cubicBezTo>
                    <a:pt x="1250675" y="624132"/>
                    <a:pt x="1263670" y="624776"/>
                    <a:pt x="1273835" y="619758"/>
                  </a:cubicBezTo>
                  <a:cubicBezTo>
                    <a:pt x="1276580" y="618385"/>
                    <a:pt x="1280140" y="615340"/>
                    <a:pt x="1284128" y="610880"/>
                  </a:cubicBezTo>
                  <a:cubicBezTo>
                    <a:pt x="1282327" y="604232"/>
                    <a:pt x="1281941" y="596769"/>
                    <a:pt x="1283957" y="590765"/>
                  </a:cubicBezTo>
                  <a:cubicBezTo>
                    <a:pt x="1285072" y="587419"/>
                    <a:pt x="1286230" y="584074"/>
                    <a:pt x="1286959" y="580643"/>
                  </a:cubicBezTo>
                  <a:cubicBezTo>
                    <a:pt x="1287131" y="579013"/>
                    <a:pt x="1287345" y="577426"/>
                    <a:pt x="1287560" y="575796"/>
                  </a:cubicBezTo>
                  <a:cubicBezTo>
                    <a:pt x="1288718" y="567261"/>
                    <a:pt x="1295537" y="559798"/>
                    <a:pt x="1302270" y="554824"/>
                  </a:cubicBezTo>
                  <a:cubicBezTo>
                    <a:pt x="1299483" y="542257"/>
                    <a:pt x="1302614" y="528875"/>
                    <a:pt x="1313593" y="520512"/>
                  </a:cubicBezTo>
                  <a:cubicBezTo>
                    <a:pt x="1313593" y="517553"/>
                    <a:pt x="1314665" y="513778"/>
                    <a:pt x="1314966" y="510819"/>
                  </a:cubicBezTo>
                  <a:cubicBezTo>
                    <a:pt x="1316209" y="498510"/>
                    <a:pt x="1315652" y="485514"/>
                    <a:pt x="1314708" y="473205"/>
                  </a:cubicBezTo>
                  <a:cubicBezTo>
                    <a:pt x="1314108" y="465271"/>
                    <a:pt x="1313164" y="457550"/>
                    <a:pt x="1311749" y="44991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8" name="Google Shape;328;p28"/>
            <p:cNvSpPr/>
            <p:nvPr/>
          </p:nvSpPr>
          <p:spPr>
            <a:xfrm>
              <a:off x="3751492" y="5643263"/>
              <a:ext cx="175846" cy="214446"/>
            </a:xfrm>
            <a:custGeom>
              <a:rect b="b" l="l" r="r" t="t"/>
              <a:pathLst>
                <a:path extrusionOk="0" h="214446" w="175846">
                  <a:moveTo>
                    <a:pt x="82011" y="209840"/>
                  </a:moveTo>
                  <a:cubicBezTo>
                    <a:pt x="88831" y="199933"/>
                    <a:pt x="100368" y="193242"/>
                    <a:pt x="112248" y="193242"/>
                  </a:cubicBezTo>
                  <a:lnTo>
                    <a:pt x="135795" y="193242"/>
                  </a:lnTo>
                  <a:cubicBezTo>
                    <a:pt x="137253" y="191741"/>
                    <a:pt x="138668" y="190197"/>
                    <a:pt x="139998" y="188610"/>
                  </a:cubicBezTo>
                  <a:cubicBezTo>
                    <a:pt x="147675" y="179303"/>
                    <a:pt x="155095" y="171712"/>
                    <a:pt x="164916" y="164592"/>
                  </a:cubicBezTo>
                  <a:cubicBezTo>
                    <a:pt x="167190" y="162919"/>
                    <a:pt x="169591" y="161718"/>
                    <a:pt x="172079" y="160861"/>
                  </a:cubicBezTo>
                  <a:cubicBezTo>
                    <a:pt x="164573" y="140488"/>
                    <a:pt x="169377" y="117199"/>
                    <a:pt x="169377" y="104633"/>
                  </a:cubicBezTo>
                  <a:cubicBezTo>
                    <a:pt x="169377" y="86448"/>
                    <a:pt x="152135" y="81215"/>
                    <a:pt x="146860" y="74310"/>
                  </a:cubicBezTo>
                  <a:cubicBezTo>
                    <a:pt x="141627" y="67362"/>
                    <a:pt x="118339" y="56082"/>
                    <a:pt x="109332" y="41285"/>
                  </a:cubicBezTo>
                  <a:cubicBezTo>
                    <a:pt x="100325" y="26531"/>
                    <a:pt x="95050" y="46475"/>
                    <a:pt x="90546" y="47375"/>
                  </a:cubicBezTo>
                  <a:cubicBezTo>
                    <a:pt x="86043" y="48234"/>
                    <a:pt x="86772" y="36096"/>
                    <a:pt x="75535" y="20441"/>
                  </a:cubicBezTo>
                  <a:cubicBezTo>
                    <a:pt x="64255" y="4830"/>
                    <a:pt x="53747" y="4830"/>
                    <a:pt x="47014" y="8303"/>
                  </a:cubicBezTo>
                  <a:cubicBezTo>
                    <a:pt x="44655" y="9504"/>
                    <a:pt x="41181" y="9676"/>
                    <a:pt x="37020" y="9033"/>
                  </a:cubicBezTo>
                  <a:cubicBezTo>
                    <a:pt x="31059" y="16967"/>
                    <a:pt x="26727" y="24173"/>
                    <a:pt x="26727" y="30863"/>
                  </a:cubicBezTo>
                  <a:cubicBezTo>
                    <a:pt x="26727" y="47333"/>
                    <a:pt x="16219" y="65561"/>
                    <a:pt x="15490" y="96827"/>
                  </a:cubicBezTo>
                  <a:cubicBezTo>
                    <a:pt x="14718" y="128050"/>
                    <a:pt x="7212" y="122861"/>
                    <a:pt x="6483" y="147136"/>
                  </a:cubicBezTo>
                  <a:cubicBezTo>
                    <a:pt x="5754" y="171411"/>
                    <a:pt x="13217" y="167080"/>
                    <a:pt x="16219" y="170597"/>
                  </a:cubicBezTo>
                  <a:cubicBezTo>
                    <a:pt x="17892" y="172484"/>
                    <a:pt x="15876" y="180247"/>
                    <a:pt x="13732" y="186809"/>
                  </a:cubicBezTo>
                  <a:cubicBezTo>
                    <a:pt x="16905" y="190025"/>
                    <a:pt x="20036" y="195086"/>
                    <a:pt x="26942" y="194229"/>
                  </a:cubicBezTo>
                  <a:cubicBezTo>
                    <a:pt x="40280" y="192513"/>
                    <a:pt x="53619" y="198518"/>
                    <a:pt x="69916" y="207096"/>
                  </a:cubicBezTo>
                  <a:cubicBezTo>
                    <a:pt x="76865" y="210741"/>
                    <a:pt x="79738" y="210784"/>
                    <a:pt x="82011" y="2098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9" name="Google Shape;329;p28"/>
            <p:cNvSpPr/>
            <p:nvPr/>
          </p:nvSpPr>
          <p:spPr>
            <a:xfrm>
              <a:off x="3239802" y="5298743"/>
              <a:ext cx="681939" cy="1393902"/>
            </a:xfrm>
            <a:custGeom>
              <a:rect b="b" l="l" r="r" t="t"/>
              <a:pathLst>
                <a:path extrusionOk="0" h="1393902" w="681939">
                  <a:moveTo>
                    <a:pt x="670473" y="157592"/>
                  </a:moveTo>
                  <a:cubicBezTo>
                    <a:pt x="667085" y="155619"/>
                    <a:pt x="656877" y="155619"/>
                    <a:pt x="648514" y="155919"/>
                  </a:cubicBezTo>
                  <a:cubicBezTo>
                    <a:pt x="648471" y="157377"/>
                    <a:pt x="648514" y="158707"/>
                    <a:pt x="648642" y="159865"/>
                  </a:cubicBezTo>
                  <a:cubicBezTo>
                    <a:pt x="650658" y="176077"/>
                    <a:pt x="641651" y="217808"/>
                    <a:pt x="631615" y="216650"/>
                  </a:cubicBezTo>
                  <a:cubicBezTo>
                    <a:pt x="621579" y="215535"/>
                    <a:pt x="613559" y="234064"/>
                    <a:pt x="605539" y="231747"/>
                  </a:cubicBezTo>
                  <a:cubicBezTo>
                    <a:pt x="597518" y="229431"/>
                    <a:pt x="586496" y="245643"/>
                    <a:pt x="576460" y="238695"/>
                  </a:cubicBezTo>
                  <a:cubicBezTo>
                    <a:pt x="566424" y="231747"/>
                    <a:pt x="552399" y="241055"/>
                    <a:pt x="544379" y="235222"/>
                  </a:cubicBezTo>
                  <a:cubicBezTo>
                    <a:pt x="536358" y="229431"/>
                    <a:pt x="513284" y="234064"/>
                    <a:pt x="513284" y="227158"/>
                  </a:cubicBezTo>
                  <a:cubicBezTo>
                    <a:pt x="513284" y="220167"/>
                    <a:pt x="524306" y="222526"/>
                    <a:pt x="524306" y="201639"/>
                  </a:cubicBezTo>
                  <a:cubicBezTo>
                    <a:pt x="524306" y="180795"/>
                    <a:pt x="554372" y="157592"/>
                    <a:pt x="550383" y="149486"/>
                  </a:cubicBezTo>
                  <a:cubicBezTo>
                    <a:pt x="546394" y="141337"/>
                    <a:pt x="495228" y="123967"/>
                    <a:pt x="488237" y="113502"/>
                  </a:cubicBezTo>
                  <a:cubicBezTo>
                    <a:pt x="481203" y="103079"/>
                    <a:pt x="471209" y="93773"/>
                    <a:pt x="451137" y="91457"/>
                  </a:cubicBezTo>
                  <a:cubicBezTo>
                    <a:pt x="431065" y="89140"/>
                    <a:pt x="432094" y="77561"/>
                    <a:pt x="414038" y="64780"/>
                  </a:cubicBezTo>
                  <a:cubicBezTo>
                    <a:pt x="398984" y="54143"/>
                    <a:pt x="375566" y="25750"/>
                    <a:pt x="367675" y="9924"/>
                  </a:cubicBezTo>
                  <a:cubicBezTo>
                    <a:pt x="355451" y="8423"/>
                    <a:pt x="338124" y="5463"/>
                    <a:pt x="334693" y="10267"/>
                  </a:cubicBezTo>
                  <a:cubicBezTo>
                    <a:pt x="329761" y="17129"/>
                    <a:pt x="321869" y="49082"/>
                    <a:pt x="314964" y="33084"/>
                  </a:cubicBezTo>
                  <a:cubicBezTo>
                    <a:pt x="308059" y="17129"/>
                    <a:pt x="291246" y="17129"/>
                    <a:pt x="276449" y="14771"/>
                  </a:cubicBezTo>
                  <a:cubicBezTo>
                    <a:pt x="261652" y="12540"/>
                    <a:pt x="262639" y="-3500"/>
                    <a:pt x="246812" y="15929"/>
                  </a:cubicBezTo>
                  <a:cubicBezTo>
                    <a:pt x="239779" y="24592"/>
                    <a:pt x="230643" y="33084"/>
                    <a:pt x="222366" y="39303"/>
                  </a:cubicBezTo>
                  <a:cubicBezTo>
                    <a:pt x="221379" y="57789"/>
                    <a:pt x="218463" y="78547"/>
                    <a:pt x="215546" y="84466"/>
                  </a:cubicBezTo>
                  <a:cubicBezTo>
                    <a:pt x="211515" y="92572"/>
                    <a:pt x="178447" y="109985"/>
                    <a:pt x="177461" y="119249"/>
                  </a:cubicBezTo>
                  <a:cubicBezTo>
                    <a:pt x="176431" y="128513"/>
                    <a:pt x="181449" y="141294"/>
                    <a:pt x="175445" y="147084"/>
                  </a:cubicBezTo>
                  <a:cubicBezTo>
                    <a:pt x="169440" y="152874"/>
                    <a:pt x="189470" y="181824"/>
                    <a:pt x="178447" y="188815"/>
                  </a:cubicBezTo>
                  <a:cubicBezTo>
                    <a:pt x="167425" y="195763"/>
                    <a:pt x="186467" y="207387"/>
                    <a:pt x="179434" y="214335"/>
                  </a:cubicBezTo>
                  <a:cubicBezTo>
                    <a:pt x="172400" y="221283"/>
                    <a:pt x="159404" y="224756"/>
                    <a:pt x="159404" y="232863"/>
                  </a:cubicBezTo>
                  <a:cubicBezTo>
                    <a:pt x="159404" y="241012"/>
                    <a:pt x="158375" y="260698"/>
                    <a:pt x="149368" y="265330"/>
                  </a:cubicBezTo>
                  <a:cubicBezTo>
                    <a:pt x="140361" y="270005"/>
                    <a:pt x="134314" y="287375"/>
                    <a:pt x="134314" y="300113"/>
                  </a:cubicBezTo>
                  <a:cubicBezTo>
                    <a:pt x="134314" y="312851"/>
                    <a:pt x="120246" y="304745"/>
                    <a:pt x="125307" y="320957"/>
                  </a:cubicBezTo>
                  <a:cubicBezTo>
                    <a:pt x="130282" y="337212"/>
                    <a:pt x="136330" y="356942"/>
                    <a:pt x="125307" y="360372"/>
                  </a:cubicBezTo>
                  <a:cubicBezTo>
                    <a:pt x="114285" y="363890"/>
                    <a:pt x="117287" y="390567"/>
                    <a:pt x="111239" y="390567"/>
                  </a:cubicBezTo>
                  <a:cubicBezTo>
                    <a:pt x="105235" y="390567"/>
                    <a:pt x="102233" y="418402"/>
                    <a:pt x="111239" y="432298"/>
                  </a:cubicBezTo>
                  <a:cubicBezTo>
                    <a:pt x="120289" y="446194"/>
                    <a:pt x="122305" y="457817"/>
                    <a:pt x="122305" y="470598"/>
                  </a:cubicBezTo>
                  <a:cubicBezTo>
                    <a:pt x="122305" y="483336"/>
                    <a:pt x="134314" y="490284"/>
                    <a:pt x="130325" y="504223"/>
                  </a:cubicBezTo>
                  <a:cubicBezTo>
                    <a:pt x="126337" y="518119"/>
                    <a:pt x="128352" y="530900"/>
                    <a:pt x="121319" y="536690"/>
                  </a:cubicBezTo>
                  <a:cubicBezTo>
                    <a:pt x="114285" y="542523"/>
                    <a:pt x="120332" y="559851"/>
                    <a:pt x="111282" y="564525"/>
                  </a:cubicBezTo>
                  <a:cubicBezTo>
                    <a:pt x="102276" y="569158"/>
                    <a:pt x="118316" y="606257"/>
                    <a:pt x="111282" y="613205"/>
                  </a:cubicBezTo>
                  <a:cubicBezTo>
                    <a:pt x="104291" y="620196"/>
                    <a:pt x="86235" y="625986"/>
                    <a:pt x="86235" y="651462"/>
                  </a:cubicBezTo>
                  <a:cubicBezTo>
                    <a:pt x="86235" y="676982"/>
                    <a:pt x="89666" y="691392"/>
                    <a:pt x="87222" y="702500"/>
                  </a:cubicBezTo>
                  <a:cubicBezTo>
                    <a:pt x="85206" y="711765"/>
                    <a:pt x="97257" y="709406"/>
                    <a:pt x="95242" y="724503"/>
                  </a:cubicBezTo>
                  <a:cubicBezTo>
                    <a:pt x="93226" y="739557"/>
                    <a:pt x="77185" y="730293"/>
                    <a:pt x="76199" y="739557"/>
                  </a:cubicBezTo>
                  <a:cubicBezTo>
                    <a:pt x="75213" y="748821"/>
                    <a:pt x="80231" y="767392"/>
                    <a:pt x="74183" y="768550"/>
                  </a:cubicBezTo>
                  <a:cubicBezTo>
                    <a:pt x="68179" y="769708"/>
                    <a:pt x="65133" y="776656"/>
                    <a:pt x="65133" y="792911"/>
                  </a:cubicBezTo>
                  <a:cubicBezTo>
                    <a:pt x="65133" y="809123"/>
                    <a:pt x="57113" y="811439"/>
                    <a:pt x="56127" y="819546"/>
                  </a:cubicBezTo>
                  <a:cubicBezTo>
                    <a:pt x="55097" y="827652"/>
                    <a:pt x="63118" y="836958"/>
                    <a:pt x="63118" y="846223"/>
                  </a:cubicBezTo>
                  <a:cubicBezTo>
                    <a:pt x="63118" y="855530"/>
                    <a:pt x="68136" y="886796"/>
                    <a:pt x="61102" y="887954"/>
                  </a:cubicBezTo>
                  <a:cubicBezTo>
                    <a:pt x="54068" y="889112"/>
                    <a:pt x="50079" y="923895"/>
                    <a:pt x="56084" y="928527"/>
                  </a:cubicBezTo>
                  <a:cubicBezTo>
                    <a:pt x="62088" y="933159"/>
                    <a:pt x="62088" y="942466"/>
                    <a:pt x="59086" y="949372"/>
                  </a:cubicBezTo>
                  <a:cubicBezTo>
                    <a:pt x="56084" y="956320"/>
                    <a:pt x="73111" y="963268"/>
                    <a:pt x="64104" y="973732"/>
                  </a:cubicBezTo>
                  <a:cubicBezTo>
                    <a:pt x="55097" y="984155"/>
                    <a:pt x="62260" y="997579"/>
                    <a:pt x="74140" y="993461"/>
                  </a:cubicBezTo>
                  <a:cubicBezTo>
                    <a:pt x="84176" y="989988"/>
                    <a:pt x="90181" y="1010832"/>
                    <a:pt x="79158" y="1010832"/>
                  </a:cubicBezTo>
                  <a:cubicBezTo>
                    <a:pt x="68136" y="1010832"/>
                    <a:pt x="57113" y="1010832"/>
                    <a:pt x="66120" y="1018981"/>
                  </a:cubicBezTo>
                  <a:cubicBezTo>
                    <a:pt x="75170" y="1027087"/>
                    <a:pt x="84176" y="1038667"/>
                    <a:pt x="71138" y="1044457"/>
                  </a:cubicBezTo>
                  <a:cubicBezTo>
                    <a:pt x="58100" y="1050247"/>
                    <a:pt x="69122" y="1060712"/>
                    <a:pt x="66120" y="1074608"/>
                  </a:cubicBezTo>
                  <a:cubicBezTo>
                    <a:pt x="63118" y="1088547"/>
                    <a:pt x="75170" y="1101285"/>
                    <a:pt x="65133" y="1104759"/>
                  </a:cubicBezTo>
                  <a:cubicBezTo>
                    <a:pt x="55097" y="1108190"/>
                    <a:pt x="69122" y="1129120"/>
                    <a:pt x="55097" y="1131436"/>
                  </a:cubicBezTo>
                  <a:cubicBezTo>
                    <a:pt x="41073" y="1133753"/>
                    <a:pt x="50079" y="1148807"/>
                    <a:pt x="41073" y="1156955"/>
                  </a:cubicBezTo>
                  <a:cubicBezTo>
                    <a:pt x="32023" y="1165062"/>
                    <a:pt x="53082" y="1178958"/>
                    <a:pt x="42059" y="1187064"/>
                  </a:cubicBezTo>
                  <a:cubicBezTo>
                    <a:pt x="31036" y="1195170"/>
                    <a:pt x="39057" y="1213741"/>
                    <a:pt x="28034" y="1213741"/>
                  </a:cubicBezTo>
                  <a:cubicBezTo>
                    <a:pt x="17012" y="1213741"/>
                    <a:pt x="10964" y="1231154"/>
                    <a:pt x="9978" y="1239260"/>
                  </a:cubicBezTo>
                  <a:cubicBezTo>
                    <a:pt x="8991" y="1247366"/>
                    <a:pt x="1958" y="1263621"/>
                    <a:pt x="10964" y="1275202"/>
                  </a:cubicBezTo>
                  <a:cubicBezTo>
                    <a:pt x="19971" y="1286781"/>
                    <a:pt x="8949" y="1296089"/>
                    <a:pt x="16969" y="1300720"/>
                  </a:cubicBezTo>
                  <a:cubicBezTo>
                    <a:pt x="24989" y="1305353"/>
                    <a:pt x="52052" y="1298405"/>
                    <a:pt x="48064" y="1312301"/>
                  </a:cubicBezTo>
                  <a:cubicBezTo>
                    <a:pt x="44075" y="1326197"/>
                    <a:pt x="45061" y="1356391"/>
                    <a:pt x="50079" y="1356391"/>
                  </a:cubicBezTo>
                  <a:cubicBezTo>
                    <a:pt x="55097" y="1356391"/>
                    <a:pt x="58100" y="1373804"/>
                    <a:pt x="66120" y="1372603"/>
                  </a:cubicBezTo>
                  <a:cubicBezTo>
                    <a:pt x="74140" y="1371445"/>
                    <a:pt x="110253" y="1366813"/>
                    <a:pt x="125264" y="1371445"/>
                  </a:cubicBezTo>
                  <a:cubicBezTo>
                    <a:pt x="132684" y="1373761"/>
                    <a:pt x="138903" y="1378865"/>
                    <a:pt x="143278" y="1383454"/>
                  </a:cubicBezTo>
                  <a:cubicBezTo>
                    <a:pt x="151856" y="1379079"/>
                    <a:pt x="170684" y="1393233"/>
                    <a:pt x="174930" y="1388344"/>
                  </a:cubicBezTo>
                  <a:cubicBezTo>
                    <a:pt x="180120" y="1382339"/>
                    <a:pt x="156402" y="1360080"/>
                    <a:pt x="157174" y="1352359"/>
                  </a:cubicBezTo>
                  <a:cubicBezTo>
                    <a:pt x="157903" y="1344639"/>
                    <a:pt x="153486" y="1331772"/>
                    <a:pt x="153486" y="1323237"/>
                  </a:cubicBezTo>
                  <a:cubicBezTo>
                    <a:pt x="153486" y="1314659"/>
                    <a:pt x="149754" y="1295831"/>
                    <a:pt x="160133" y="1287253"/>
                  </a:cubicBezTo>
                  <a:cubicBezTo>
                    <a:pt x="169440" y="1279576"/>
                    <a:pt x="171027" y="1271942"/>
                    <a:pt x="176045" y="1271684"/>
                  </a:cubicBezTo>
                  <a:cubicBezTo>
                    <a:pt x="182307" y="1263235"/>
                    <a:pt x="189684" y="1256073"/>
                    <a:pt x="198047" y="1249468"/>
                  </a:cubicBezTo>
                  <a:cubicBezTo>
                    <a:pt x="198305" y="1247838"/>
                    <a:pt x="198562" y="1246208"/>
                    <a:pt x="198648" y="1244407"/>
                  </a:cubicBezTo>
                  <a:cubicBezTo>
                    <a:pt x="199291" y="1226222"/>
                    <a:pt x="205810" y="1218073"/>
                    <a:pt x="217562" y="1206321"/>
                  </a:cubicBezTo>
                  <a:cubicBezTo>
                    <a:pt x="219664" y="1203791"/>
                    <a:pt x="221851" y="1201389"/>
                    <a:pt x="224167" y="1199159"/>
                  </a:cubicBezTo>
                  <a:cubicBezTo>
                    <a:pt x="226440" y="1192511"/>
                    <a:pt x="230729" y="1186549"/>
                    <a:pt x="236262" y="1181403"/>
                  </a:cubicBezTo>
                  <a:cubicBezTo>
                    <a:pt x="236390" y="1181188"/>
                    <a:pt x="236605" y="1180888"/>
                    <a:pt x="236819" y="1180587"/>
                  </a:cubicBezTo>
                  <a:cubicBezTo>
                    <a:pt x="236562" y="1180716"/>
                    <a:pt x="236819" y="1180373"/>
                    <a:pt x="237377" y="1179730"/>
                  </a:cubicBezTo>
                  <a:cubicBezTo>
                    <a:pt x="238964" y="1177114"/>
                    <a:pt x="240722" y="1174583"/>
                    <a:pt x="242481" y="1172053"/>
                  </a:cubicBezTo>
                  <a:cubicBezTo>
                    <a:pt x="248185" y="1163903"/>
                    <a:pt x="254190" y="1157299"/>
                    <a:pt x="261781" y="1151594"/>
                  </a:cubicBezTo>
                  <a:cubicBezTo>
                    <a:pt x="263668" y="1142545"/>
                    <a:pt x="267528" y="1131608"/>
                    <a:pt x="267528" y="1126161"/>
                  </a:cubicBezTo>
                  <a:cubicBezTo>
                    <a:pt x="267528" y="1117583"/>
                    <a:pt x="242352" y="1119299"/>
                    <a:pt x="234203" y="1115868"/>
                  </a:cubicBezTo>
                  <a:cubicBezTo>
                    <a:pt x="226054" y="1112436"/>
                    <a:pt x="196460" y="1088461"/>
                    <a:pt x="211257" y="1056766"/>
                  </a:cubicBezTo>
                  <a:cubicBezTo>
                    <a:pt x="217090" y="1044286"/>
                    <a:pt x="225454" y="1036265"/>
                    <a:pt x="233946" y="1030947"/>
                  </a:cubicBezTo>
                  <a:cubicBezTo>
                    <a:pt x="235833" y="1026786"/>
                    <a:pt x="238320" y="1022969"/>
                    <a:pt x="241194" y="1020053"/>
                  </a:cubicBezTo>
                  <a:cubicBezTo>
                    <a:pt x="247027" y="1014048"/>
                    <a:pt x="253546" y="1011389"/>
                    <a:pt x="260923" y="1009974"/>
                  </a:cubicBezTo>
                  <a:cubicBezTo>
                    <a:pt x="264268" y="1006672"/>
                    <a:pt x="268214" y="1003970"/>
                    <a:pt x="272503" y="1002039"/>
                  </a:cubicBezTo>
                  <a:cubicBezTo>
                    <a:pt x="272975" y="1001353"/>
                    <a:pt x="273447" y="1000710"/>
                    <a:pt x="274219" y="1000195"/>
                  </a:cubicBezTo>
                  <a:cubicBezTo>
                    <a:pt x="281639" y="995048"/>
                    <a:pt x="283097" y="986513"/>
                    <a:pt x="283097" y="973647"/>
                  </a:cubicBezTo>
                  <a:cubicBezTo>
                    <a:pt x="283097" y="959065"/>
                    <a:pt x="283097" y="935947"/>
                    <a:pt x="296435" y="934232"/>
                  </a:cubicBezTo>
                  <a:cubicBezTo>
                    <a:pt x="309774" y="932516"/>
                    <a:pt x="313463" y="923938"/>
                    <a:pt x="305314" y="921365"/>
                  </a:cubicBezTo>
                  <a:cubicBezTo>
                    <a:pt x="297165" y="918791"/>
                    <a:pt x="293476" y="907683"/>
                    <a:pt x="306815" y="905925"/>
                  </a:cubicBezTo>
                  <a:cubicBezTo>
                    <a:pt x="320153" y="904209"/>
                    <a:pt x="315693" y="918791"/>
                    <a:pt x="325343" y="918791"/>
                  </a:cubicBezTo>
                  <a:cubicBezTo>
                    <a:pt x="334993" y="918791"/>
                    <a:pt x="351248" y="899920"/>
                    <a:pt x="338682" y="888812"/>
                  </a:cubicBezTo>
                  <a:cubicBezTo>
                    <a:pt x="326115" y="877660"/>
                    <a:pt x="322383" y="893958"/>
                    <a:pt x="315736" y="895674"/>
                  </a:cubicBezTo>
                  <a:cubicBezTo>
                    <a:pt x="309045" y="897347"/>
                    <a:pt x="303855" y="885381"/>
                    <a:pt x="297207" y="885381"/>
                  </a:cubicBezTo>
                  <a:cubicBezTo>
                    <a:pt x="290517" y="885381"/>
                    <a:pt x="294977" y="863979"/>
                    <a:pt x="292018" y="856259"/>
                  </a:cubicBezTo>
                  <a:cubicBezTo>
                    <a:pt x="289059" y="848539"/>
                    <a:pt x="284598" y="829710"/>
                    <a:pt x="290517" y="820274"/>
                  </a:cubicBezTo>
                  <a:cubicBezTo>
                    <a:pt x="296435" y="810839"/>
                    <a:pt x="321611" y="834814"/>
                    <a:pt x="343828" y="836572"/>
                  </a:cubicBezTo>
                  <a:cubicBezTo>
                    <a:pt x="366045" y="838288"/>
                    <a:pt x="382343" y="823749"/>
                    <a:pt x="382343" y="814270"/>
                  </a:cubicBezTo>
                  <a:cubicBezTo>
                    <a:pt x="382343" y="804877"/>
                    <a:pt x="371964" y="787721"/>
                    <a:pt x="385302" y="777471"/>
                  </a:cubicBezTo>
                  <a:cubicBezTo>
                    <a:pt x="398641" y="767177"/>
                    <a:pt x="387532" y="763747"/>
                    <a:pt x="383844" y="750065"/>
                  </a:cubicBezTo>
                  <a:cubicBezTo>
                    <a:pt x="380155" y="736340"/>
                    <a:pt x="389763" y="727762"/>
                    <a:pt x="395681" y="734625"/>
                  </a:cubicBezTo>
                  <a:cubicBezTo>
                    <a:pt x="399970" y="739600"/>
                    <a:pt x="424031" y="738699"/>
                    <a:pt x="450751" y="734582"/>
                  </a:cubicBezTo>
                  <a:cubicBezTo>
                    <a:pt x="453711" y="732094"/>
                    <a:pt x="457185" y="729950"/>
                    <a:pt x="461216" y="728320"/>
                  </a:cubicBezTo>
                  <a:cubicBezTo>
                    <a:pt x="475799" y="722315"/>
                    <a:pt x="490209" y="716054"/>
                    <a:pt x="504234" y="708805"/>
                  </a:cubicBezTo>
                  <a:cubicBezTo>
                    <a:pt x="513541" y="704001"/>
                    <a:pt x="523191" y="699027"/>
                    <a:pt x="531683" y="692850"/>
                  </a:cubicBezTo>
                  <a:cubicBezTo>
                    <a:pt x="529968" y="694094"/>
                    <a:pt x="535372" y="690277"/>
                    <a:pt x="538331" y="687918"/>
                  </a:cubicBezTo>
                  <a:cubicBezTo>
                    <a:pt x="538503" y="685859"/>
                    <a:pt x="538932" y="684487"/>
                    <a:pt x="539446" y="683672"/>
                  </a:cubicBezTo>
                  <a:cubicBezTo>
                    <a:pt x="541334" y="673507"/>
                    <a:pt x="546780" y="664286"/>
                    <a:pt x="556302" y="658925"/>
                  </a:cubicBezTo>
                  <a:cubicBezTo>
                    <a:pt x="560505" y="656566"/>
                    <a:pt x="564794" y="654465"/>
                    <a:pt x="569126" y="652491"/>
                  </a:cubicBezTo>
                  <a:cubicBezTo>
                    <a:pt x="571999" y="648288"/>
                    <a:pt x="574358" y="644643"/>
                    <a:pt x="575645" y="642113"/>
                  </a:cubicBezTo>
                  <a:cubicBezTo>
                    <a:pt x="580834" y="631819"/>
                    <a:pt x="576374" y="618995"/>
                    <a:pt x="561577" y="616422"/>
                  </a:cubicBezTo>
                  <a:cubicBezTo>
                    <a:pt x="546780" y="613891"/>
                    <a:pt x="547510" y="594162"/>
                    <a:pt x="555658" y="583054"/>
                  </a:cubicBezTo>
                  <a:cubicBezTo>
                    <a:pt x="563808" y="571903"/>
                    <a:pt x="551198" y="561609"/>
                    <a:pt x="537130" y="559936"/>
                  </a:cubicBezTo>
                  <a:cubicBezTo>
                    <a:pt x="523063" y="558221"/>
                    <a:pt x="500846" y="547070"/>
                    <a:pt x="513413" y="533388"/>
                  </a:cubicBezTo>
                  <a:cubicBezTo>
                    <a:pt x="519460" y="526783"/>
                    <a:pt x="522419" y="528112"/>
                    <a:pt x="525379" y="531115"/>
                  </a:cubicBezTo>
                  <a:cubicBezTo>
                    <a:pt x="527523" y="524553"/>
                    <a:pt x="529539" y="516832"/>
                    <a:pt x="527866" y="514903"/>
                  </a:cubicBezTo>
                  <a:cubicBezTo>
                    <a:pt x="524864" y="511386"/>
                    <a:pt x="517358" y="515760"/>
                    <a:pt x="518130" y="491442"/>
                  </a:cubicBezTo>
                  <a:cubicBezTo>
                    <a:pt x="518860" y="467124"/>
                    <a:pt x="526365" y="472356"/>
                    <a:pt x="527137" y="441133"/>
                  </a:cubicBezTo>
                  <a:cubicBezTo>
                    <a:pt x="527866" y="409867"/>
                    <a:pt x="538374" y="391639"/>
                    <a:pt x="538374" y="375170"/>
                  </a:cubicBezTo>
                  <a:cubicBezTo>
                    <a:pt x="538374" y="358700"/>
                    <a:pt x="563893" y="339614"/>
                    <a:pt x="578132" y="312679"/>
                  </a:cubicBezTo>
                  <a:cubicBezTo>
                    <a:pt x="592415" y="285788"/>
                    <a:pt x="623166" y="251948"/>
                    <a:pt x="635904" y="242384"/>
                  </a:cubicBezTo>
                  <a:cubicBezTo>
                    <a:pt x="648642" y="232820"/>
                    <a:pt x="673433" y="225014"/>
                    <a:pt x="676435" y="216350"/>
                  </a:cubicBezTo>
                  <a:cubicBezTo>
                    <a:pt x="679480" y="207901"/>
                    <a:pt x="676478" y="161066"/>
                    <a:pt x="670473" y="15759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0" name="Google Shape;330;p28"/>
            <p:cNvSpPr/>
            <p:nvPr/>
          </p:nvSpPr>
          <p:spPr>
            <a:xfrm>
              <a:off x="3400125" y="6696650"/>
              <a:ext cx="128667" cy="145823"/>
            </a:xfrm>
            <a:custGeom>
              <a:rect b="b" l="l" r="r" t="t"/>
              <a:pathLst>
                <a:path extrusionOk="0" h="145823" w="128667">
                  <a:moveTo>
                    <a:pt x="99828" y="112156"/>
                  </a:moveTo>
                  <a:cubicBezTo>
                    <a:pt x="97855" y="112070"/>
                    <a:pt x="95668" y="111469"/>
                    <a:pt x="93309" y="110569"/>
                  </a:cubicBezTo>
                  <a:cubicBezTo>
                    <a:pt x="82201" y="113185"/>
                    <a:pt x="70192" y="110912"/>
                    <a:pt x="60584" y="104307"/>
                  </a:cubicBezTo>
                  <a:cubicBezTo>
                    <a:pt x="46345" y="94571"/>
                    <a:pt x="35323" y="78316"/>
                    <a:pt x="30262" y="61546"/>
                  </a:cubicBezTo>
                  <a:cubicBezTo>
                    <a:pt x="29619" y="59359"/>
                    <a:pt x="29232" y="57171"/>
                    <a:pt x="29018" y="55027"/>
                  </a:cubicBezTo>
                  <a:cubicBezTo>
                    <a:pt x="25415" y="47478"/>
                    <a:pt x="28074" y="41645"/>
                    <a:pt x="17652" y="43662"/>
                  </a:cubicBezTo>
                  <a:cubicBezTo>
                    <a:pt x="4314" y="46192"/>
                    <a:pt x="13192" y="31652"/>
                    <a:pt x="20612" y="27363"/>
                  </a:cubicBezTo>
                  <a:cubicBezTo>
                    <a:pt x="27431" y="23417"/>
                    <a:pt x="17952" y="8793"/>
                    <a:pt x="8903" y="6433"/>
                  </a:cubicBezTo>
                  <a:cubicBezTo>
                    <a:pt x="7917" y="29422"/>
                    <a:pt x="3756" y="132657"/>
                    <a:pt x="9117" y="133686"/>
                  </a:cubicBezTo>
                  <a:cubicBezTo>
                    <a:pt x="14521" y="134715"/>
                    <a:pt x="53808" y="128368"/>
                    <a:pt x="65388" y="137117"/>
                  </a:cubicBezTo>
                  <a:cubicBezTo>
                    <a:pt x="69848" y="138747"/>
                    <a:pt x="75939" y="142907"/>
                    <a:pt x="80571" y="137031"/>
                  </a:cubicBezTo>
                  <a:cubicBezTo>
                    <a:pt x="87991" y="127596"/>
                    <a:pt x="110207" y="132742"/>
                    <a:pt x="122088" y="124207"/>
                  </a:cubicBezTo>
                  <a:cubicBezTo>
                    <a:pt x="133882" y="115544"/>
                    <a:pt x="118356" y="113013"/>
                    <a:pt x="99828" y="1121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1" name="Google Shape;331;p28"/>
            <p:cNvSpPr/>
            <p:nvPr/>
          </p:nvSpPr>
          <p:spPr>
            <a:xfrm>
              <a:off x="3178841" y="5120754"/>
              <a:ext cx="291647" cy="1737016"/>
            </a:xfrm>
            <a:custGeom>
              <a:rect b="b" l="l" r="r" t="t"/>
              <a:pathLst>
                <a:path extrusionOk="0" h="1737016" w="291647">
                  <a:moveTo>
                    <a:pt x="230358" y="1709540"/>
                  </a:moveTo>
                  <a:cubicBezTo>
                    <a:pt x="225040" y="1708510"/>
                    <a:pt x="229115" y="1605833"/>
                    <a:pt x="230144" y="1582287"/>
                  </a:cubicBezTo>
                  <a:cubicBezTo>
                    <a:pt x="229329" y="1582072"/>
                    <a:pt x="228557" y="1581815"/>
                    <a:pt x="227785" y="1581815"/>
                  </a:cubicBezTo>
                  <a:cubicBezTo>
                    <a:pt x="218178" y="1581815"/>
                    <a:pt x="196690" y="1584388"/>
                    <a:pt x="200379" y="1567276"/>
                  </a:cubicBezTo>
                  <a:cubicBezTo>
                    <a:pt x="201022" y="1564273"/>
                    <a:pt x="202437" y="1562472"/>
                    <a:pt x="204282" y="1561529"/>
                  </a:cubicBezTo>
                  <a:cubicBezTo>
                    <a:pt x="199907" y="1556939"/>
                    <a:pt x="193731" y="1551835"/>
                    <a:pt x="186268" y="1549519"/>
                  </a:cubicBezTo>
                  <a:cubicBezTo>
                    <a:pt x="171214" y="1544887"/>
                    <a:pt x="135144" y="1549519"/>
                    <a:pt x="127124" y="1550677"/>
                  </a:cubicBezTo>
                  <a:cubicBezTo>
                    <a:pt x="119103" y="1551835"/>
                    <a:pt x="116101" y="1534465"/>
                    <a:pt x="111083" y="1534465"/>
                  </a:cubicBezTo>
                  <a:cubicBezTo>
                    <a:pt x="106065" y="1534465"/>
                    <a:pt x="105079" y="1504314"/>
                    <a:pt x="109067" y="1490375"/>
                  </a:cubicBezTo>
                  <a:cubicBezTo>
                    <a:pt x="113099" y="1476436"/>
                    <a:pt x="85993" y="1483427"/>
                    <a:pt x="77973" y="1478795"/>
                  </a:cubicBezTo>
                  <a:cubicBezTo>
                    <a:pt x="69952" y="1474163"/>
                    <a:pt x="80975" y="1464856"/>
                    <a:pt x="71968" y="1453276"/>
                  </a:cubicBezTo>
                  <a:cubicBezTo>
                    <a:pt x="62961" y="1441696"/>
                    <a:pt x="69952" y="1425441"/>
                    <a:pt x="70982" y="1417335"/>
                  </a:cubicBezTo>
                  <a:cubicBezTo>
                    <a:pt x="71968" y="1409229"/>
                    <a:pt x="78016" y="1391815"/>
                    <a:pt x="89038" y="1391815"/>
                  </a:cubicBezTo>
                  <a:cubicBezTo>
                    <a:pt x="100061" y="1391815"/>
                    <a:pt x="92040" y="1373244"/>
                    <a:pt x="103063" y="1365138"/>
                  </a:cubicBezTo>
                  <a:cubicBezTo>
                    <a:pt x="114085" y="1357032"/>
                    <a:pt x="93027" y="1343136"/>
                    <a:pt x="102076" y="1335030"/>
                  </a:cubicBezTo>
                  <a:cubicBezTo>
                    <a:pt x="111083" y="1326881"/>
                    <a:pt x="102076" y="1311827"/>
                    <a:pt x="116101" y="1309511"/>
                  </a:cubicBezTo>
                  <a:cubicBezTo>
                    <a:pt x="130126" y="1307195"/>
                    <a:pt x="116101" y="1286265"/>
                    <a:pt x="126137" y="1282834"/>
                  </a:cubicBezTo>
                  <a:cubicBezTo>
                    <a:pt x="136174" y="1279360"/>
                    <a:pt x="124122" y="1266622"/>
                    <a:pt x="127124" y="1252683"/>
                  </a:cubicBezTo>
                  <a:cubicBezTo>
                    <a:pt x="130126" y="1238744"/>
                    <a:pt x="119103" y="1228321"/>
                    <a:pt x="132142" y="1222531"/>
                  </a:cubicBezTo>
                  <a:cubicBezTo>
                    <a:pt x="145180" y="1216741"/>
                    <a:pt x="136174" y="1205161"/>
                    <a:pt x="127124" y="1197055"/>
                  </a:cubicBezTo>
                  <a:cubicBezTo>
                    <a:pt x="118074" y="1188906"/>
                    <a:pt x="129140" y="1188906"/>
                    <a:pt x="140162" y="1188906"/>
                  </a:cubicBezTo>
                  <a:cubicBezTo>
                    <a:pt x="151185" y="1188906"/>
                    <a:pt x="145180" y="1168062"/>
                    <a:pt x="135144" y="1171536"/>
                  </a:cubicBezTo>
                  <a:cubicBezTo>
                    <a:pt x="123264" y="1175654"/>
                    <a:pt x="116101" y="1162229"/>
                    <a:pt x="125108" y="1151807"/>
                  </a:cubicBezTo>
                  <a:cubicBezTo>
                    <a:pt x="134115" y="1141342"/>
                    <a:pt x="117088" y="1134394"/>
                    <a:pt x="120090" y="1127445"/>
                  </a:cubicBezTo>
                  <a:cubicBezTo>
                    <a:pt x="123092" y="1120497"/>
                    <a:pt x="123092" y="1111191"/>
                    <a:pt x="117088" y="1106601"/>
                  </a:cubicBezTo>
                  <a:cubicBezTo>
                    <a:pt x="111040" y="1101969"/>
                    <a:pt x="115072" y="1067186"/>
                    <a:pt x="122106" y="1066028"/>
                  </a:cubicBezTo>
                  <a:cubicBezTo>
                    <a:pt x="129097" y="1064870"/>
                    <a:pt x="124122" y="1033561"/>
                    <a:pt x="124122" y="1024297"/>
                  </a:cubicBezTo>
                  <a:cubicBezTo>
                    <a:pt x="124122" y="1015033"/>
                    <a:pt x="116101" y="1005726"/>
                    <a:pt x="117131" y="997620"/>
                  </a:cubicBezTo>
                  <a:cubicBezTo>
                    <a:pt x="118117" y="989514"/>
                    <a:pt x="126137" y="987155"/>
                    <a:pt x="126137" y="970985"/>
                  </a:cubicBezTo>
                  <a:cubicBezTo>
                    <a:pt x="126137" y="954731"/>
                    <a:pt x="129140" y="947783"/>
                    <a:pt x="135187" y="946625"/>
                  </a:cubicBezTo>
                  <a:cubicBezTo>
                    <a:pt x="141192" y="945466"/>
                    <a:pt x="136174" y="926896"/>
                    <a:pt x="137203" y="917631"/>
                  </a:cubicBezTo>
                  <a:cubicBezTo>
                    <a:pt x="138189" y="908367"/>
                    <a:pt x="154273" y="917631"/>
                    <a:pt x="156246" y="902577"/>
                  </a:cubicBezTo>
                  <a:cubicBezTo>
                    <a:pt x="158261" y="887480"/>
                    <a:pt x="146210" y="889839"/>
                    <a:pt x="148225" y="880575"/>
                  </a:cubicBezTo>
                  <a:cubicBezTo>
                    <a:pt x="150627" y="869467"/>
                    <a:pt x="147239" y="855056"/>
                    <a:pt x="147239" y="829537"/>
                  </a:cubicBezTo>
                  <a:cubicBezTo>
                    <a:pt x="147239" y="804061"/>
                    <a:pt x="165295" y="798270"/>
                    <a:pt x="172286" y="791279"/>
                  </a:cubicBezTo>
                  <a:cubicBezTo>
                    <a:pt x="179320" y="784331"/>
                    <a:pt x="163279" y="747232"/>
                    <a:pt x="172286" y="742600"/>
                  </a:cubicBezTo>
                  <a:cubicBezTo>
                    <a:pt x="181336" y="737925"/>
                    <a:pt x="175289" y="720598"/>
                    <a:pt x="182322" y="714765"/>
                  </a:cubicBezTo>
                  <a:cubicBezTo>
                    <a:pt x="189356" y="708975"/>
                    <a:pt x="187340" y="696194"/>
                    <a:pt x="191329" y="682298"/>
                  </a:cubicBezTo>
                  <a:cubicBezTo>
                    <a:pt x="195361" y="668359"/>
                    <a:pt x="183309" y="661411"/>
                    <a:pt x="183309" y="648672"/>
                  </a:cubicBezTo>
                  <a:cubicBezTo>
                    <a:pt x="183309" y="635891"/>
                    <a:pt x="181293" y="624311"/>
                    <a:pt x="172243" y="610372"/>
                  </a:cubicBezTo>
                  <a:cubicBezTo>
                    <a:pt x="163237" y="596476"/>
                    <a:pt x="166239" y="568641"/>
                    <a:pt x="172243" y="568641"/>
                  </a:cubicBezTo>
                  <a:cubicBezTo>
                    <a:pt x="178291" y="568641"/>
                    <a:pt x="175246" y="541964"/>
                    <a:pt x="186311" y="538447"/>
                  </a:cubicBezTo>
                  <a:cubicBezTo>
                    <a:pt x="197333" y="535015"/>
                    <a:pt x="191286" y="515286"/>
                    <a:pt x="186311" y="499032"/>
                  </a:cubicBezTo>
                  <a:cubicBezTo>
                    <a:pt x="181293" y="482819"/>
                    <a:pt x="195318" y="490926"/>
                    <a:pt x="195318" y="478187"/>
                  </a:cubicBezTo>
                  <a:cubicBezTo>
                    <a:pt x="195318" y="465449"/>
                    <a:pt x="201322" y="448079"/>
                    <a:pt x="210372" y="443404"/>
                  </a:cubicBezTo>
                  <a:cubicBezTo>
                    <a:pt x="219379" y="438772"/>
                    <a:pt x="220408" y="419086"/>
                    <a:pt x="220408" y="410937"/>
                  </a:cubicBezTo>
                  <a:cubicBezTo>
                    <a:pt x="220408" y="402831"/>
                    <a:pt x="233446" y="399357"/>
                    <a:pt x="240437" y="392408"/>
                  </a:cubicBezTo>
                  <a:cubicBezTo>
                    <a:pt x="247471" y="385460"/>
                    <a:pt x="228428" y="373838"/>
                    <a:pt x="239451" y="366890"/>
                  </a:cubicBezTo>
                  <a:cubicBezTo>
                    <a:pt x="250473" y="359899"/>
                    <a:pt x="230444" y="330948"/>
                    <a:pt x="236449" y="325158"/>
                  </a:cubicBezTo>
                  <a:cubicBezTo>
                    <a:pt x="242453" y="319368"/>
                    <a:pt x="237435" y="306587"/>
                    <a:pt x="238464" y="297323"/>
                  </a:cubicBezTo>
                  <a:cubicBezTo>
                    <a:pt x="239451" y="288059"/>
                    <a:pt x="272561" y="270646"/>
                    <a:pt x="276550" y="262540"/>
                  </a:cubicBezTo>
                  <a:cubicBezTo>
                    <a:pt x="279467" y="256621"/>
                    <a:pt x="282383" y="235820"/>
                    <a:pt x="283369" y="217378"/>
                  </a:cubicBezTo>
                  <a:cubicBezTo>
                    <a:pt x="273033" y="225140"/>
                    <a:pt x="264027" y="229301"/>
                    <a:pt x="262397" y="224840"/>
                  </a:cubicBezTo>
                  <a:cubicBezTo>
                    <a:pt x="259437" y="216820"/>
                    <a:pt x="263383" y="192845"/>
                    <a:pt x="254505" y="182594"/>
                  </a:cubicBezTo>
                  <a:cubicBezTo>
                    <a:pt x="245627" y="172301"/>
                    <a:pt x="251546" y="151757"/>
                    <a:pt x="242668" y="147211"/>
                  </a:cubicBezTo>
                  <a:cubicBezTo>
                    <a:pt x="233789" y="142621"/>
                    <a:pt x="222939" y="122078"/>
                    <a:pt x="230830" y="115215"/>
                  </a:cubicBezTo>
                  <a:cubicBezTo>
                    <a:pt x="238722" y="108353"/>
                    <a:pt x="230830" y="94671"/>
                    <a:pt x="237735" y="87809"/>
                  </a:cubicBezTo>
                  <a:cubicBezTo>
                    <a:pt x="244641" y="80989"/>
                    <a:pt x="233789" y="79789"/>
                    <a:pt x="223882" y="66107"/>
                  </a:cubicBezTo>
                  <a:cubicBezTo>
                    <a:pt x="214017" y="52382"/>
                    <a:pt x="227828" y="35270"/>
                    <a:pt x="215990" y="24976"/>
                  </a:cubicBezTo>
                  <a:cubicBezTo>
                    <a:pt x="204153" y="14683"/>
                    <a:pt x="204153" y="2159"/>
                    <a:pt x="201194" y="7863"/>
                  </a:cubicBezTo>
                  <a:cubicBezTo>
                    <a:pt x="198234" y="13610"/>
                    <a:pt x="197248" y="32996"/>
                    <a:pt x="187383" y="38701"/>
                  </a:cubicBezTo>
                  <a:cubicBezTo>
                    <a:pt x="185754" y="39644"/>
                    <a:pt x="183180" y="41874"/>
                    <a:pt x="180135" y="44791"/>
                  </a:cubicBezTo>
                  <a:cubicBezTo>
                    <a:pt x="180221" y="54269"/>
                    <a:pt x="177261" y="70224"/>
                    <a:pt x="180478" y="79531"/>
                  </a:cubicBezTo>
                  <a:cubicBezTo>
                    <a:pt x="184939" y="92398"/>
                    <a:pt x="187126" y="154930"/>
                    <a:pt x="182708" y="178906"/>
                  </a:cubicBezTo>
                  <a:cubicBezTo>
                    <a:pt x="178248" y="202881"/>
                    <a:pt x="173787" y="222567"/>
                    <a:pt x="169370" y="237149"/>
                  </a:cubicBezTo>
                  <a:cubicBezTo>
                    <a:pt x="164909" y="251732"/>
                    <a:pt x="179749" y="252589"/>
                    <a:pt x="173787" y="259452"/>
                  </a:cubicBezTo>
                  <a:cubicBezTo>
                    <a:pt x="167869" y="266314"/>
                    <a:pt x="170099" y="283427"/>
                    <a:pt x="170099" y="310833"/>
                  </a:cubicBezTo>
                  <a:cubicBezTo>
                    <a:pt x="170099" y="338240"/>
                    <a:pt x="156031" y="384517"/>
                    <a:pt x="155302" y="399057"/>
                  </a:cubicBezTo>
                  <a:cubicBezTo>
                    <a:pt x="154573" y="413596"/>
                    <a:pt x="144923" y="423032"/>
                    <a:pt x="146424" y="439330"/>
                  </a:cubicBezTo>
                  <a:cubicBezTo>
                    <a:pt x="147196" y="447950"/>
                    <a:pt x="145266" y="454641"/>
                    <a:pt x="142049" y="460174"/>
                  </a:cubicBezTo>
                  <a:cubicBezTo>
                    <a:pt x="149040" y="468194"/>
                    <a:pt x="152343" y="479560"/>
                    <a:pt x="148268" y="493198"/>
                  </a:cubicBezTo>
                  <a:cubicBezTo>
                    <a:pt x="146510" y="499117"/>
                    <a:pt x="144623" y="504865"/>
                    <a:pt x="142693" y="510526"/>
                  </a:cubicBezTo>
                  <a:cubicBezTo>
                    <a:pt x="143722" y="513614"/>
                    <a:pt x="144322" y="516445"/>
                    <a:pt x="144194" y="518932"/>
                  </a:cubicBezTo>
                  <a:cubicBezTo>
                    <a:pt x="143465" y="532657"/>
                    <a:pt x="127896" y="538619"/>
                    <a:pt x="131584" y="560921"/>
                  </a:cubicBezTo>
                  <a:cubicBezTo>
                    <a:pt x="136216" y="588756"/>
                    <a:pt x="131584" y="636278"/>
                    <a:pt x="131584" y="645713"/>
                  </a:cubicBezTo>
                  <a:cubicBezTo>
                    <a:pt x="131584" y="655148"/>
                    <a:pt x="121977" y="654248"/>
                    <a:pt x="124164" y="672261"/>
                  </a:cubicBezTo>
                  <a:cubicBezTo>
                    <a:pt x="125751" y="685000"/>
                    <a:pt x="120262" y="690919"/>
                    <a:pt x="116101" y="702413"/>
                  </a:cubicBezTo>
                  <a:cubicBezTo>
                    <a:pt x="108167" y="759327"/>
                    <a:pt x="99589" y="816584"/>
                    <a:pt x="71711" y="867322"/>
                  </a:cubicBezTo>
                  <a:cubicBezTo>
                    <a:pt x="70724" y="869080"/>
                    <a:pt x="69652" y="870667"/>
                    <a:pt x="68580" y="872169"/>
                  </a:cubicBezTo>
                  <a:cubicBezTo>
                    <a:pt x="69223" y="884993"/>
                    <a:pt x="63862" y="896873"/>
                    <a:pt x="70853" y="910383"/>
                  </a:cubicBezTo>
                  <a:cubicBezTo>
                    <a:pt x="79731" y="927496"/>
                    <a:pt x="76772" y="933500"/>
                    <a:pt x="72311" y="949798"/>
                  </a:cubicBezTo>
                  <a:cubicBezTo>
                    <a:pt x="67851" y="966053"/>
                    <a:pt x="61932" y="966911"/>
                    <a:pt x="61932" y="982351"/>
                  </a:cubicBezTo>
                  <a:cubicBezTo>
                    <a:pt x="61932" y="997791"/>
                    <a:pt x="51553" y="1010615"/>
                    <a:pt x="57514" y="1027728"/>
                  </a:cubicBezTo>
                  <a:cubicBezTo>
                    <a:pt x="63433" y="1044884"/>
                    <a:pt x="61932" y="1050888"/>
                    <a:pt x="54555" y="1050888"/>
                  </a:cubicBezTo>
                  <a:cubicBezTo>
                    <a:pt x="47135" y="1050888"/>
                    <a:pt x="43447" y="1064570"/>
                    <a:pt x="40488" y="1092877"/>
                  </a:cubicBezTo>
                  <a:cubicBezTo>
                    <a:pt x="37528" y="1121141"/>
                    <a:pt x="38257" y="1120283"/>
                    <a:pt x="56056" y="1118568"/>
                  </a:cubicBezTo>
                  <a:cubicBezTo>
                    <a:pt x="73855" y="1116895"/>
                    <a:pt x="59745" y="1049173"/>
                    <a:pt x="70853" y="1049173"/>
                  </a:cubicBezTo>
                  <a:cubicBezTo>
                    <a:pt x="81961" y="1049173"/>
                    <a:pt x="72311" y="1038021"/>
                    <a:pt x="83462" y="1034633"/>
                  </a:cubicBezTo>
                  <a:cubicBezTo>
                    <a:pt x="94571" y="1031202"/>
                    <a:pt x="84921" y="1046599"/>
                    <a:pt x="92341" y="1049173"/>
                  </a:cubicBezTo>
                  <a:cubicBezTo>
                    <a:pt x="99760" y="1051746"/>
                    <a:pt x="104907" y="1058608"/>
                    <a:pt x="94571" y="1066286"/>
                  </a:cubicBezTo>
                  <a:cubicBezTo>
                    <a:pt x="84191" y="1074006"/>
                    <a:pt x="96801" y="1089403"/>
                    <a:pt x="91611" y="1098839"/>
                  </a:cubicBezTo>
                  <a:cubicBezTo>
                    <a:pt x="86422" y="1108274"/>
                    <a:pt x="79045" y="1118525"/>
                    <a:pt x="83462" y="1129676"/>
                  </a:cubicBezTo>
                  <a:cubicBezTo>
                    <a:pt x="87880" y="1140827"/>
                    <a:pt x="78273" y="1139926"/>
                    <a:pt x="77544" y="1154509"/>
                  </a:cubicBezTo>
                  <a:cubicBezTo>
                    <a:pt x="76815" y="1169091"/>
                    <a:pt x="84191" y="1169949"/>
                    <a:pt x="79045" y="1173337"/>
                  </a:cubicBezTo>
                  <a:cubicBezTo>
                    <a:pt x="73855" y="1176768"/>
                    <a:pt x="85693" y="1187877"/>
                    <a:pt x="78273" y="1189635"/>
                  </a:cubicBezTo>
                  <a:cubicBezTo>
                    <a:pt x="70896" y="1191351"/>
                    <a:pt x="75314" y="1202459"/>
                    <a:pt x="79774" y="1212752"/>
                  </a:cubicBezTo>
                  <a:cubicBezTo>
                    <a:pt x="84234" y="1223003"/>
                    <a:pt x="70124" y="1216998"/>
                    <a:pt x="62747" y="1223861"/>
                  </a:cubicBezTo>
                  <a:cubicBezTo>
                    <a:pt x="55327" y="1230723"/>
                    <a:pt x="70167" y="1240116"/>
                    <a:pt x="65706" y="1249552"/>
                  </a:cubicBezTo>
                  <a:cubicBezTo>
                    <a:pt x="61289" y="1258987"/>
                    <a:pt x="49408" y="1244405"/>
                    <a:pt x="44219" y="1239258"/>
                  </a:cubicBezTo>
                  <a:cubicBezTo>
                    <a:pt x="39029" y="1234111"/>
                    <a:pt x="52368" y="1223818"/>
                    <a:pt x="59015" y="1213568"/>
                  </a:cubicBezTo>
                  <a:cubicBezTo>
                    <a:pt x="65664" y="1203317"/>
                    <a:pt x="52368" y="1180157"/>
                    <a:pt x="41259" y="1185304"/>
                  </a:cubicBezTo>
                  <a:cubicBezTo>
                    <a:pt x="30151" y="1190450"/>
                    <a:pt x="52368" y="1204990"/>
                    <a:pt x="52368" y="1216141"/>
                  </a:cubicBezTo>
                  <a:cubicBezTo>
                    <a:pt x="52368" y="1227292"/>
                    <a:pt x="33839" y="1213568"/>
                    <a:pt x="34569" y="1225533"/>
                  </a:cubicBezTo>
                  <a:cubicBezTo>
                    <a:pt x="35298" y="1237543"/>
                    <a:pt x="22002" y="1233254"/>
                    <a:pt x="15311" y="1241831"/>
                  </a:cubicBezTo>
                  <a:cubicBezTo>
                    <a:pt x="8663" y="1250366"/>
                    <a:pt x="24189" y="1258130"/>
                    <a:pt x="16770" y="1260703"/>
                  </a:cubicBezTo>
                  <a:cubicBezTo>
                    <a:pt x="13896" y="1261689"/>
                    <a:pt x="10207" y="1264134"/>
                    <a:pt x="6733" y="1267265"/>
                  </a:cubicBezTo>
                  <a:cubicBezTo>
                    <a:pt x="7077" y="1271253"/>
                    <a:pt x="7420" y="1275242"/>
                    <a:pt x="7677" y="1279188"/>
                  </a:cubicBezTo>
                  <a:cubicBezTo>
                    <a:pt x="11494" y="1276915"/>
                    <a:pt x="17327" y="1278287"/>
                    <a:pt x="19729" y="1285536"/>
                  </a:cubicBezTo>
                  <a:cubicBezTo>
                    <a:pt x="23417" y="1296687"/>
                    <a:pt x="28650" y="1285536"/>
                    <a:pt x="38986" y="1288109"/>
                  </a:cubicBezTo>
                  <a:cubicBezTo>
                    <a:pt x="49365" y="1290682"/>
                    <a:pt x="47864" y="1308653"/>
                    <a:pt x="41946" y="1307795"/>
                  </a:cubicBezTo>
                  <a:cubicBezTo>
                    <a:pt x="36027" y="1306938"/>
                    <a:pt x="30108" y="1318946"/>
                    <a:pt x="31566" y="1331770"/>
                  </a:cubicBezTo>
                  <a:cubicBezTo>
                    <a:pt x="33025" y="1344637"/>
                    <a:pt x="53783" y="1331770"/>
                    <a:pt x="62661" y="1335202"/>
                  </a:cubicBezTo>
                  <a:cubicBezTo>
                    <a:pt x="71539" y="1338633"/>
                    <a:pt x="68580" y="1356603"/>
                    <a:pt x="63390" y="1350599"/>
                  </a:cubicBezTo>
                  <a:cubicBezTo>
                    <a:pt x="58201" y="1344637"/>
                    <a:pt x="46363" y="1334301"/>
                    <a:pt x="41174" y="1344637"/>
                  </a:cubicBezTo>
                  <a:cubicBezTo>
                    <a:pt x="35984" y="1354888"/>
                    <a:pt x="27835" y="1349784"/>
                    <a:pt x="21187" y="1346353"/>
                  </a:cubicBezTo>
                  <a:cubicBezTo>
                    <a:pt x="18442" y="1344938"/>
                    <a:pt x="12738" y="1347211"/>
                    <a:pt x="7591" y="1350856"/>
                  </a:cubicBezTo>
                  <a:cubicBezTo>
                    <a:pt x="13467" y="1360163"/>
                    <a:pt x="16426" y="1371229"/>
                    <a:pt x="16212" y="1383495"/>
                  </a:cubicBezTo>
                  <a:cubicBezTo>
                    <a:pt x="20758" y="1381565"/>
                    <a:pt x="25691" y="1377919"/>
                    <a:pt x="27878" y="1372944"/>
                  </a:cubicBezTo>
                  <a:cubicBezTo>
                    <a:pt x="30837" y="1366082"/>
                    <a:pt x="41217" y="1359262"/>
                    <a:pt x="41946" y="1374617"/>
                  </a:cubicBezTo>
                  <a:cubicBezTo>
                    <a:pt x="42675" y="1390057"/>
                    <a:pt x="27878" y="1382337"/>
                    <a:pt x="24919" y="1390915"/>
                  </a:cubicBezTo>
                  <a:cubicBezTo>
                    <a:pt x="22388" y="1398249"/>
                    <a:pt x="17585" y="1404296"/>
                    <a:pt x="10722" y="1410730"/>
                  </a:cubicBezTo>
                  <a:cubicBezTo>
                    <a:pt x="9607" y="1413560"/>
                    <a:pt x="8449" y="1416391"/>
                    <a:pt x="7205" y="1419179"/>
                  </a:cubicBezTo>
                  <a:cubicBezTo>
                    <a:pt x="7034" y="1422181"/>
                    <a:pt x="6733" y="1425484"/>
                    <a:pt x="6433" y="1428958"/>
                  </a:cubicBezTo>
                  <a:cubicBezTo>
                    <a:pt x="8621" y="1431102"/>
                    <a:pt x="11666" y="1432002"/>
                    <a:pt x="14539" y="1430373"/>
                  </a:cubicBezTo>
                  <a:cubicBezTo>
                    <a:pt x="21959" y="1426084"/>
                    <a:pt x="12309" y="1440623"/>
                    <a:pt x="22688" y="1442339"/>
                  </a:cubicBezTo>
                  <a:cubicBezTo>
                    <a:pt x="32253" y="1443926"/>
                    <a:pt x="35298" y="1435477"/>
                    <a:pt x="33067" y="1426899"/>
                  </a:cubicBezTo>
                  <a:cubicBezTo>
                    <a:pt x="30837" y="1418321"/>
                    <a:pt x="38257" y="1399493"/>
                    <a:pt x="47135" y="1408928"/>
                  </a:cubicBezTo>
                  <a:cubicBezTo>
                    <a:pt x="56013" y="1418364"/>
                    <a:pt x="42675" y="1427799"/>
                    <a:pt x="42675" y="1436334"/>
                  </a:cubicBezTo>
                  <a:cubicBezTo>
                    <a:pt x="42675" y="1444912"/>
                    <a:pt x="37485" y="1456063"/>
                    <a:pt x="37485" y="1465456"/>
                  </a:cubicBezTo>
                  <a:cubicBezTo>
                    <a:pt x="37485" y="1474892"/>
                    <a:pt x="27878" y="1469745"/>
                    <a:pt x="28607" y="1480039"/>
                  </a:cubicBezTo>
                  <a:cubicBezTo>
                    <a:pt x="28993" y="1485400"/>
                    <a:pt x="23332" y="1486086"/>
                    <a:pt x="19214" y="1486515"/>
                  </a:cubicBezTo>
                  <a:cubicBezTo>
                    <a:pt x="20458" y="1490204"/>
                    <a:pt x="21445" y="1494064"/>
                    <a:pt x="22131" y="1498224"/>
                  </a:cubicBezTo>
                  <a:cubicBezTo>
                    <a:pt x="26420" y="1500840"/>
                    <a:pt x="30280" y="1503928"/>
                    <a:pt x="33968" y="1507273"/>
                  </a:cubicBezTo>
                  <a:cubicBezTo>
                    <a:pt x="34140" y="1507316"/>
                    <a:pt x="34311" y="1507359"/>
                    <a:pt x="34526" y="1507445"/>
                  </a:cubicBezTo>
                  <a:cubicBezTo>
                    <a:pt x="42675" y="1510876"/>
                    <a:pt x="41217" y="1513449"/>
                    <a:pt x="51553" y="1508303"/>
                  </a:cubicBezTo>
                  <a:cubicBezTo>
                    <a:pt x="61932" y="1503156"/>
                    <a:pt x="67851" y="1517738"/>
                    <a:pt x="58243" y="1521170"/>
                  </a:cubicBezTo>
                  <a:cubicBezTo>
                    <a:pt x="55113" y="1522285"/>
                    <a:pt x="51982" y="1524429"/>
                    <a:pt x="49237" y="1526788"/>
                  </a:cubicBezTo>
                  <a:cubicBezTo>
                    <a:pt x="49623" y="1527517"/>
                    <a:pt x="50095" y="1528118"/>
                    <a:pt x="50438" y="1528847"/>
                  </a:cubicBezTo>
                  <a:cubicBezTo>
                    <a:pt x="51767" y="1531549"/>
                    <a:pt x="52754" y="1534208"/>
                    <a:pt x="53612" y="1536824"/>
                  </a:cubicBezTo>
                  <a:cubicBezTo>
                    <a:pt x="57557" y="1535966"/>
                    <a:pt x="61289" y="1536310"/>
                    <a:pt x="62704" y="1541714"/>
                  </a:cubicBezTo>
                  <a:cubicBezTo>
                    <a:pt x="65664" y="1552865"/>
                    <a:pt x="73083" y="1549433"/>
                    <a:pt x="73812" y="1537425"/>
                  </a:cubicBezTo>
                  <a:cubicBezTo>
                    <a:pt x="74541" y="1525458"/>
                    <a:pt x="92341" y="1535709"/>
                    <a:pt x="95300" y="1546003"/>
                  </a:cubicBezTo>
                  <a:cubicBezTo>
                    <a:pt x="98259" y="1556253"/>
                    <a:pt x="76772" y="1562257"/>
                    <a:pt x="65664" y="1559727"/>
                  </a:cubicBezTo>
                  <a:cubicBezTo>
                    <a:pt x="61932" y="1558869"/>
                    <a:pt x="58887" y="1560027"/>
                    <a:pt x="56657" y="1562214"/>
                  </a:cubicBezTo>
                  <a:cubicBezTo>
                    <a:pt x="56571" y="1569163"/>
                    <a:pt x="56313" y="1576196"/>
                    <a:pt x="56700" y="1583659"/>
                  </a:cubicBezTo>
                  <a:cubicBezTo>
                    <a:pt x="63991" y="1593267"/>
                    <a:pt x="72569" y="1582544"/>
                    <a:pt x="80503" y="1573409"/>
                  </a:cubicBezTo>
                  <a:cubicBezTo>
                    <a:pt x="88652" y="1564016"/>
                    <a:pt x="128668" y="1566546"/>
                    <a:pt x="131627" y="1576840"/>
                  </a:cubicBezTo>
                  <a:cubicBezTo>
                    <a:pt x="134586" y="1587090"/>
                    <a:pt x="113099" y="1578555"/>
                    <a:pt x="110912" y="1584517"/>
                  </a:cubicBezTo>
                  <a:cubicBezTo>
                    <a:pt x="108681" y="1590522"/>
                    <a:pt x="92383" y="1595668"/>
                    <a:pt x="90153" y="1588806"/>
                  </a:cubicBezTo>
                  <a:cubicBezTo>
                    <a:pt x="87923" y="1581944"/>
                    <a:pt x="72354" y="1591379"/>
                    <a:pt x="71625" y="1602487"/>
                  </a:cubicBezTo>
                  <a:cubicBezTo>
                    <a:pt x="70896" y="1613596"/>
                    <a:pt x="59015" y="1613596"/>
                    <a:pt x="72354" y="1617928"/>
                  </a:cubicBezTo>
                  <a:cubicBezTo>
                    <a:pt x="85693" y="1622217"/>
                    <a:pt x="82004" y="1601630"/>
                    <a:pt x="102720" y="1603389"/>
                  </a:cubicBezTo>
                  <a:cubicBezTo>
                    <a:pt x="123478" y="1605104"/>
                    <a:pt x="134544" y="1581129"/>
                    <a:pt x="140505" y="1594854"/>
                  </a:cubicBezTo>
                  <a:cubicBezTo>
                    <a:pt x="146424" y="1608535"/>
                    <a:pt x="123478" y="1619686"/>
                    <a:pt x="115329" y="1611108"/>
                  </a:cubicBezTo>
                  <a:cubicBezTo>
                    <a:pt x="107180" y="1602573"/>
                    <a:pt x="97573" y="1617113"/>
                    <a:pt x="98302" y="1629980"/>
                  </a:cubicBezTo>
                  <a:cubicBezTo>
                    <a:pt x="98860" y="1639801"/>
                    <a:pt x="84663" y="1632596"/>
                    <a:pt x="72654" y="1627878"/>
                  </a:cubicBezTo>
                  <a:cubicBezTo>
                    <a:pt x="72869" y="1628178"/>
                    <a:pt x="73040" y="1628522"/>
                    <a:pt x="73212" y="1628822"/>
                  </a:cubicBezTo>
                  <a:cubicBezTo>
                    <a:pt x="87022" y="1631952"/>
                    <a:pt x="98388" y="1642675"/>
                    <a:pt x="98517" y="1660903"/>
                  </a:cubicBezTo>
                  <a:cubicBezTo>
                    <a:pt x="107952" y="1669438"/>
                    <a:pt x="108724" y="1677072"/>
                    <a:pt x="116787" y="1668537"/>
                  </a:cubicBezTo>
                  <a:cubicBezTo>
                    <a:pt x="125666" y="1659102"/>
                    <a:pt x="116787" y="1659959"/>
                    <a:pt x="110869" y="1655670"/>
                  </a:cubicBezTo>
                  <a:cubicBezTo>
                    <a:pt x="104950" y="1651381"/>
                    <a:pt x="110140" y="1636799"/>
                    <a:pt x="124207" y="1644519"/>
                  </a:cubicBezTo>
                  <a:cubicBezTo>
                    <a:pt x="138275" y="1652239"/>
                    <a:pt x="154573" y="1637700"/>
                    <a:pt x="150113" y="1617113"/>
                  </a:cubicBezTo>
                  <a:cubicBezTo>
                    <a:pt x="145652" y="1596526"/>
                    <a:pt x="162722" y="1587133"/>
                    <a:pt x="179749" y="1580271"/>
                  </a:cubicBezTo>
                  <a:cubicBezTo>
                    <a:pt x="196776" y="1573409"/>
                    <a:pt x="187898" y="1593138"/>
                    <a:pt x="175331" y="1599100"/>
                  </a:cubicBezTo>
                  <a:cubicBezTo>
                    <a:pt x="162722" y="1605104"/>
                    <a:pt x="160535" y="1609393"/>
                    <a:pt x="170142" y="1621402"/>
                  </a:cubicBezTo>
                  <a:cubicBezTo>
                    <a:pt x="179749" y="1633368"/>
                    <a:pt x="192358" y="1613682"/>
                    <a:pt x="200508" y="1623117"/>
                  </a:cubicBezTo>
                  <a:cubicBezTo>
                    <a:pt x="208656" y="1632510"/>
                    <a:pt x="185711" y="1630837"/>
                    <a:pt x="181979" y="1640273"/>
                  </a:cubicBezTo>
                  <a:cubicBezTo>
                    <a:pt x="178291" y="1649666"/>
                    <a:pt x="196047" y="1660817"/>
                    <a:pt x="183480" y="1667680"/>
                  </a:cubicBezTo>
                  <a:cubicBezTo>
                    <a:pt x="170871" y="1674542"/>
                    <a:pt x="176833" y="1639415"/>
                    <a:pt x="169413" y="1635984"/>
                  </a:cubicBezTo>
                  <a:cubicBezTo>
                    <a:pt x="161993" y="1632553"/>
                    <a:pt x="155345" y="1640273"/>
                    <a:pt x="162765" y="1659959"/>
                  </a:cubicBezTo>
                  <a:cubicBezTo>
                    <a:pt x="170185" y="1679645"/>
                    <a:pt x="153887" y="1662533"/>
                    <a:pt x="146467" y="1653097"/>
                  </a:cubicBezTo>
                  <a:cubicBezTo>
                    <a:pt x="139047" y="1643662"/>
                    <a:pt x="128711" y="1657386"/>
                    <a:pt x="137589" y="1667637"/>
                  </a:cubicBezTo>
                  <a:cubicBezTo>
                    <a:pt x="146467" y="1677930"/>
                    <a:pt x="120562" y="1666779"/>
                    <a:pt x="120562" y="1683077"/>
                  </a:cubicBezTo>
                  <a:cubicBezTo>
                    <a:pt x="120562" y="1699332"/>
                    <a:pt x="131670" y="1685650"/>
                    <a:pt x="145009" y="1689081"/>
                  </a:cubicBezTo>
                  <a:cubicBezTo>
                    <a:pt x="155216" y="1691697"/>
                    <a:pt x="154144" y="1705294"/>
                    <a:pt x="157404" y="1715415"/>
                  </a:cubicBezTo>
                  <a:cubicBezTo>
                    <a:pt x="160663" y="1716273"/>
                    <a:pt x="163880" y="1717388"/>
                    <a:pt x="166839" y="1719061"/>
                  </a:cubicBezTo>
                  <a:cubicBezTo>
                    <a:pt x="166968" y="1719147"/>
                    <a:pt x="167054" y="1719233"/>
                    <a:pt x="167182" y="1719318"/>
                  </a:cubicBezTo>
                  <a:cubicBezTo>
                    <a:pt x="168255" y="1710826"/>
                    <a:pt x="167182" y="1695043"/>
                    <a:pt x="173916" y="1693370"/>
                  </a:cubicBezTo>
                  <a:cubicBezTo>
                    <a:pt x="184295" y="1690797"/>
                    <a:pt x="174645" y="1720777"/>
                    <a:pt x="197634" y="1729354"/>
                  </a:cubicBezTo>
                  <a:cubicBezTo>
                    <a:pt x="220580" y="1737889"/>
                    <a:pt x="199135" y="1724207"/>
                    <a:pt x="209471" y="1715629"/>
                  </a:cubicBezTo>
                  <a:cubicBezTo>
                    <a:pt x="215519" y="1710655"/>
                    <a:pt x="222552" y="1720219"/>
                    <a:pt x="229586" y="1729740"/>
                  </a:cubicBezTo>
                  <a:cubicBezTo>
                    <a:pt x="231645" y="1729311"/>
                    <a:pt x="233747" y="1729011"/>
                    <a:pt x="235848" y="1728968"/>
                  </a:cubicBezTo>
                  <a:cubicBezTo>
                    <a:pt x="239451" y="1728883"/>
                    <a:pt x="242968" y="1729183"/>
                    <a:pt x="246442" y="1729740"/>
                  </a:cubicBezTo>
                  <a:cubicBezTo>
                    <a:pt x="244598" y="1725966"/>
                    <a:pt x="242282" y="1722149"/>
                    <a:pt x="239837" y="1719061"/>
                  </a:cubicBezTo>
                  <a:cubicBezTo>
                    <a:pt x="231688" y="1708810"/>
                    <a:pt x="247986" y="1714815"/>
                    <a:pt x="259094" y="1719061"/>
                  </a:cubicBezTo>
                  <a:cubicBezTo>
                    <a:pt x="270203" y="1723350"/>
                    <a:pt x="279080" y="1725065"/>
                    <a:pt x="281311" y="1715629"/>
                  </a:cubicBezTo>
                  <a:cubicBezTo>
                    <a:pt x="282169" y="1712113"/>
                    <a:pt x="284184" y="1712199"/>
                    <a:pt x="286843" y="1713142"/>
                  </a:cubicBezTo>
                  <a:cubicBezTo>
                    <a:pt x="275092" y="1704221"/>
                    <a:pt x="235762" y="1710569"/>
                    <a:pt x="230358" y="17095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2" name="Google Shape;332;p28"/>
            <p:cNvSpPr/>
            <p:nvPr/>
          </p:nvSpPr>
          <p:spPr>
            <a:xfrm>
              <a:off x="3601043" y="5194014"/>
              <a:ext cx="300225" cy="351692"/>
            </a:xfrm>
            <a:custGeom>
              <a:rect b="b" l="l" r="r" t="t"/>
              <a:pathLst>
                <a:path extrusionOk="0" h="351692" w="300225">
                  <a:moveTo>
                    <a:pt x="290446" y="191553"/>
                  </a:moveTo>
                  <a:cubicBezTo>
                    <a:pt x="278437" y="184605"/>
                    <a:pt x="266385" y="198502"/>
                    <a:pt x="262354" y="198502"/>
                  </a:cubicBezTo>
                  <a:cubicBezTo>
                    <a:pt x="258365" y="198502"/>
                    <a:pt x="249315" y="168350"/>
                    <a:pt x="246313" y="155655"/>
                  </a:cubicBezTo>
                  <a:cubicBezTo>
                    <a:pt x="243311" y="142874"/>
                    <a:pt x="231302" y="117355"/>
                    <a:pt x="223282" y="123145"/>
                  </a:cubicBezTo>
                  <a:cubicBezTo>
                    <a:pt x="215261" y="128978"/>
                    <a:pt x="217277" y="120871"/>
                    <a:pt x="194203" y="119713"/>
                  </a:cubicBezTo>
                  <a:cubicBezTo>
                    <a:pt x="171128" y="118513"/>
                    <a:pt x="172157" y="113923"/>
                    <a:pt x="177133" y="88404"/>
                  </a:cubicBezTo>
                  <a:cubicBezTo>
                    <a:pt x="182151" y="62928"/>
                    <a:pt x="162122" y="46673"/>
                    <a:pt x="171128" y="40883"/>
                  </a:cubicBezTo>
                  <a:cubicBezTo>
                    <a:pt x="177948" y="36509"/>
                    <a:pt x="177304" y="31447"/>
                    <a:pt x="169713" y="20253"/>
                  </a:cubicBezTo>
                  <a:cubicBezTo>
                    <a:pt x="167826" y="21626"/>
                    <a:pt x="165896" y="22527"/>
                    <a:pt x="164094" y="22527"/>
                  </a:cubicBezTo>
                  <a:cubicBezTo>
                    <a:pt x="156203" y="22527"/>
                    <a:pt x="146295" y="6529"/>
                    <a:pt x="132485" y="6529"/>
                  </a:cubicBezTo>
                  <a:cubicBezTo>
                    <a:pt x="118632" y="6529"/>
                    <a:pt x="103835" y="5371"/>
                    <a:pt x="93970" y="11118"/>
                  </a:cubicBezTo>
                  <a:cubicBezTo>
                    <a:pt x="84106" y="16865"/>
                    <a:pt x="65320" y="9960"/>
                    <a:pt x="53440" y="19138"/>
                  </a:cubicBezTo>
                  <a:cubicBezTo>
                    <a:pt x="41602" y="28274"/>
                    <a:pt x="26763" y="47660"/>
                    <a:pt x="27792" y="55680"/>
                  </a:cubicBezTo>
                  <a:cubicBezTo>
                    <a:pt x="28779" y="63700"/>
                    <a:pt x="23846" y="112765"/>
                    <a:pt x="17885" y="115082"/>
                  </a:cubicBezTo>
                  <a:cubicBezTo>
                    <a:pt x="16083" y="115768"/>
                    <a:pt x="11709" y="115382"/>
                    <a:pt x="6433" y="114739"/>
                  </a:cubicBezTo>
                  <a:cubicBezTo>
                    <a:pt x="14325" y="130564"/>
                    <a:pt x="37743" y="158957"/>
                    <a:pt x="52797" y="169594"/>
                  </a:cubicBezTo>
                  <a:cubicBezTo>
                    <a:pt x="70853" y="182375"/>
                    <a:pt x="69824" y="193955"/>
                    <a:pt x="89896" y="196271"/>
                  </a:cubicBezTo>
                  <a:cubicBezTo>
                    <a:pt x="109925" y="198587"/>
                    <a:pt x="119961" y="207851"/>
                    <a:pt x="126995" y="218316"/>
                  </a:cubicBezTo>
                  <a:cubicBezTo>
                    <a:pt x="134029" y="228738"/>
                    <a:pt x="185153" y="246151"/>
                    <a:pt x="189142" y="254300"/>
                  </a:cubicBezTo>
                  <a:cubicBezTo>
                    <a:pt x="193130" y="262406"/>
                    <a:pt x="163065" y="285609"/>
                    <a:pt x="163065" y="306454"/>
                  </a:cubicBezTo>
                  <a:cubicBezTo>
                    <a:pt x="163065" y="327341"/>
                    <a:pt x="152042" y="325025"/>
                    <a:pt x="152042" y="331973"/>
                  </a:cubicBezTo>
                  <a:cubicBezTo>
                    <a:pt x="152042" y="338921"/>
                    <a:pt x="175117" y="334289"/>
                    <a:pt x="183137" y="340036"/>
                  </a:cubicBezTo>
                  <a:cubicBezTo>
                    <a:pt x="191157" y="345869"/>
                    <a:pt x="205182" y="336562"/>
                    <a:pt x="215219" y="343510"/>
                  </a:cubicBezTo>
                  <a:cubicBezTo>
                    <a:pt x="225254" y="350501"/>
                    <a:pt x="236277" y="334246"/>
                    <a:pt x="244297" y="336562"/>
                  </a:cubicBezTo>
                  <a:cubicBezTo>
                    <a:pt x="252318" y="338878"/>
                    <a:pt x="260338" y="320350"/>
                    <a:pt x="270374" y="321465"/>
                  </a:cubicBezTo>
                  <a:cubicBezTo>
                    <a:pt x="280410" y="322623"/>
                    <a:pt x="289417" y="280892"/>
                    <a:pt x="287401" y="264679"/>
                  </a:cubicBezTo>
                  <a:cubicBezTo>
                    <a:pt x="285428" y="248339"/>
                    <a:pt x="302455" y="198502"/>
                    <a:pt x="290446" y="1915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3" name="Google Shape;333;p28"/>
            <p:cNvSpPr/>
            <p:nvPr/>
          </p:nvSpPr>
          <p:spPr>
            <a:xfrm>
              <a:off x="2827663" y="3998724"/>
              <a:ext cx="120090" cy="115801"/>
            </a:xfrm>
            <a:custGeom>
              <a:rect b="b" l="l" r="r" t="t"/>
              <a:pathLst>
                <a:path extrusionOk="0" h="115801" w="120090">
                  <a:moveTo>
                    <a:pt x="109368" y="88798"/>
                  </a:moveTo>
                  <a:cubicBezTo>
                    <a:pt x="108253" y="84338"/>
                    <a:pt x="108896" y="72972"/>
                    <a:pt x="114429" y="64265"/>
                  </a:cubicBezTo>
                  <a:cubicBezTo>
                    <a:pt x="102291" y="49168"/>
                    <a:pt x="88695" y="28753"/>
                    <a:pt x="81404" y="16615"/>
                  </a:cubicBezTo>
                  <a:cubicBezTo>
                    <a:pt x="74456" y="17688"/>
                    <a:pt x="68451" y="17602"/>
                    <a:pt x="64892" y="14514"/>
                  </a:cubicBezTo>
                  <a:cubicBezTo>
                    <a:pt x="57558" y="8166"/>
                    <a:pt x="39201" y="12412"/>
                    <a:pt x="31824" y="8166"/>
                  </a:cubicBezTo>
                  <a:cubicBezTo>
                    <a:pt x="28050" y="5979"/>
                    <a:pt x="20673" y="6236"/>
                    <a:pt x="13425" y="6922"/>
                  </a:cubicBezTo>
                  <a:cubicBezTo>
                    <a:pt x="15140" y="13270"/>
                    <a:pt x="14325" y="19403"/>
                    <a:pt x="10894" y="22105"/>
                  </a:cubicBezTo>
                  <a:cubicBezTo>
                    <a:pt x="4203" y="27252"/>
                    <a:pt x="3474" y="47796"/>
                    <a:pt x="19772" y="55516"/>
                  </a:cubicBezTo>
                  <a:cubicBezTo>
                    <a:pt x="36070" y="63193"/>
                    <a:pt x="30880" y="51227"/>
                    <a:pt x="39029" y="51227"/>
                  </a:cubicBezTo>
                  <a:cubicBezTo>
                    <a:pt x="47179" y="51227"/>
                    <a:pt x="46449" y="65766"/>
                    <a:pt x="53826" y="65766"/>
                  </a:cubicBezTo>
                  <a:cubicBezTo>
                    <a:pt x="61246" y="65766"/>
                    <a:pt x="78273" y="76060"/>
                    <a:pt x="77544" y="89742"/>
                  </a:cubicBezTo>
                  <a:cubicBezTo>
                    <a:pt x="76815" y="103423"/>
                    <a:pt x="83463" y="109428"/>
                    <a:pt x="96802" y="109428"/>
                  </a:cubicBezTo>
                  <a:cubicBezTo>
                    <a:pt x="99246" y="109428"/>
                    <a:pt x="101991" y="109685"/>
                    <a:pt x="104907" y="110114"/>
                  </a:cubicBezTo>
                  <a:cubicBezTo>
                    <a:pt x="107138" y="100936"/>
                    <a:pt x="110526" y="93516"/>
                    <a:pt x="109368" y="887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4" name="Google Shape;334;p28"/>
            <p:cNvSpPr/>
            <p:nvPr/>
          </p:nvSpPr>
          <p:spPr>
            <a:xfrm>
              <a:off x="2926223" y="4053153"/>
              <a:ext cx="205868" cy="107223"/>
            </a:xfrm>
            <a:custGeom>
              <a:rect b="b" l="l" r="r" t="t"/>
              <a:pathLst>
                <a:path extrusionOk="0" h="107223" w="205868">
                  <a:moveTo>
                    <a:pt x="182194" y="37457"/>
                  </a:moveTo>
                  <a:cubicBezTo>
                    <a:pt x="167097" y="35098"/>
                    <a:pt x="154187" y="26606"/>
                    <a:pt x="143250" y="15198"/>
                  </a:cubicBezTo>
                  <a:cubicBezTo>
                    <a:pt x="142049" y="13954"/>
                    <a:pt x="141106" y="12581"/>
                    <a:pt x="140162" y="11252"/>
                  </a:cubicBezTo>
                  <a:cubicBezTo>
                    <a:pt x="137932" y="10523"/>
                    <a:pt x="135787" y="9708"/>
                    <a:pt x="133815" y="8678"/>
                  </a:cubicBezTo>
                  <a:cubicBezTo>
                    <a:pt x="120476" y="1816"/>
                    <a:pt x="103449" y="11252"/>
                    <a:pt x="86422" y="29265"/>
                  </a:cubicBezTo>
                  <a:cubicBezTo>
                    <a:pt x="69395" y="47236"/>
                    <a:pt x="47907" y="36943"/>
                    <a:pt x="33110" y="27550"/>
                  </a:cubicBezTo>
                  <a:cubicBezTo>
                    <a:pt x="28736" y="24762"/>
                    <a:pt x="22560" y="18028"/>
                    <a:pt x="15955" y="9794"/>
                  </a:cubicBezTo>
                  <a:cubicBezTo>
                    <a:pt x="10422" y="18500"/>
                    <a:pt x="9779" y="29866"/>
                    <a:pt x="10894" y="34326"/>
                  </a:cubicBezTo>
                  <a:cubicBezTo>
                    <a:pt x="12052" y="39087"/>
                    <a:pt x="8664" y="46507"/>
                    <a:pt x="6433" y="55642"/>
                  </a:cubicBezTo>
                  <a:cubicBezTo>
                    <a:pt x="18442" y="57358"/>
                    <a:pt x="33325" y="62719"/>
                    <a:pt x="43447" y="71640"/>
                  </a:cubicBezTo>
                  <a:cubicBezTo>
                    <a:pt x="49837" y="70997"/>
                    <a:pt x="56657" y="72112"/>
                    <a:pt x="63648" y="75671"/>
                  </a:cubicBezTo>
                  <a:cubicBezTo>
                    <a:pt x="75099" y="81505"/>
                    <a:pt x="84835" y="89053"/>
                    <a:pt x="93284" y="97717"/>
                  </a:cubicBezTo>
                  <a:cubicBezTo>
                    <a:pt x="96244" y="95100"/>
                    <a:pt x="98645" y="91927"/>
                    <a:pt x="99804" y="89182"/>
                  </a:cubicBezTo>
                  <a:cubicBezTo>
                    <a:pt x="103535" y="80604"/>
                    <a:pt x="91654" y="77216"/>
                    <a:pt x="90196" y="67780"/>
                  </a:cubicBezTo>
                  <a:cubicBezTo>
                    <a:pt x="88738" y="58387"/>
                    <a:pt x="104993" y="61775"/>
                    <a:pt x="107952" y="48909"/>
                  </a:cubicBezTo>
                  <a:cubicBezTo>
                    <a:pt x="110912" y="36085"/>
                    <a:pt x="134630" y="30080"/>
                    <a:pt x="145009" y="35227"/>
                  </a:cubicBezTo>
                  <a:cubicBezTo>
                    <a:pt x="155388" y="40374"/>
                    <a:pt x="164266" y="48909"/>
                    <a:pt x="154616" y="61775"/>
                  </a:cubicBezTo>
                  <a:cubicBezTo>
                    <a:pt x="147453" y="71340"/>
                    <a:pt x="162079" y="88538"/>
                    <a:pt x="174302" y="102006"/>
                  </a:cubicBezTo>
                  <a:cubicBezTo>
                    <a:pt x="182880" y="91798"/>
                    <a:pt x="192702" y="80175"/>
                    <a:pt x="196819" y="76744"/>
                  </a:cubicBezTo>
                  <a:cubicBezTo>
                    <a:pt x="199049" y="74814"/>
                    <a:pt x="200465" y="70267"/>
                    <a:pt x="201408" y="64649"/>
                  </a:cubicBezTo>
                  <a:cubicBezTo>
                    <a:pt x="195875" y="61690"/>
                    <a:pt x="189614" y="50453"/>
                    <a:pt x="182194" y="374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5" name="Google Shape;335;p28"/>
            <p:cNvSpPr/>
            <p:nvPr/>
          </p:nvSpPr>
          <p:spPr>
            <a:xfrm>
              <a:off x="3058794" y="3972365"/>
              <a:ext cx="407448" cy="634761"/>
            </a:xfrm>
            <a:custGeom>
              <a:rect b="b" l="l" r="r" t="t"/>
              <a:pathLst>
                <a:path extrusionOk="0" h="634761" w="407448">
                  <a:moveTo>
                    <a:pt x="397756" y="364559"/>
                  </a:moveTo>
                  <a:cubicBezTo>
                    <a:pt x="388749" y="356453"/>
                    <a:pt x="392094" y="344873"/>
                    <a:pt x="399085" y="335609"/>
                  </a:cubicBezTo>
                  <a:cubicBezTo>
                    <a:pt x="406119" y="326345"/>
                    <a:pt x="394753" y="317081"/>
                    <a:pt x="386047" y="305887"/>
                  </a:cubicBezTo>
                  <a:cubicBezTo>
                    <a:pt x="377383" y="294693"/>
                    <a:pt x="384031" y="254119"/>
                    <a:pt x="394067" y="235205"/>
                  </a:cubicBezTo>
                  <a:cubicBezTo>
                    <a:pt x="404060" y="216291"/>
                    <a:pt x="373695" y="220537"/>
                    <a:pt x="354995" y="223239"/>
                  </a:cubicBezTo>
                  <a:cubicBezTo>
                    <a:pt x="336295" y="225941"/>
                    <a:pt x="320255" y="217406"/>
                    <a:pt x="308245" y="199693"/>
                  </a:cubicBezTo>
                  <a:cubicBezTo>
                    <a:pt x="296236" y="181936"/>
                    <a:pt x="279853" y="193130"/>
                    <a:pt x="251117" y="193903"/>
                  </a:cubicBezTo>
                  <a:cubicBezTo>
                    <a:pt x="222381" y="194675"/>
                    <a:pt x="228086" y="157189"/>
                    <a:pt x="229415" y="142907"/>
                  </a:cubicBezTo>
                  <a:cubicBezTo>
                    <a:pt x="230745" y="128625"/>
                    <a:pt x="214747" y="126695"/>
                    <a:pt x="214747" y="117431"/>
                  </a:cubicBezTo>
                  <a:cubicBezTo>
                    <a:pt x="214747" y="108167"/>
                    <a:pt x="206383" y="108167"/>
                    <a:pt x="199049" y="108896"/>
                  </a:cubicBezTo>
                  <a:cubicBezTo>
                    <a:pt x="191715" y="109668"/>
                    <a:pt x="199049" y="98474"/>
                    <a:pt x="204067" y="91140"/>
                  </a:cubicBezTo>
                  <a:cubicBezTo>
                    <a:pt x="209085" y="83806"/>
                    <a:pt x="208742" y="77973"/>
                    <a:pt x="209085" y="62576"/>
                  </a:cubicBezTo>
                  <a:cubicBezTo>
                    <a:pt x="209429" y="47092"/>
                    <a:pt x="228772" y="34011"/>
                    <a:pt x="238465" y="18914"/>
                  </a:cubicBezTo>
                  <a:cubicBezTo>
                    <a:pt x="240824" y="15269"/>
                    <a:pt x="244469" y="12910"/>
                    <a:pt x="248629" y="11451"/>
                  </a:cubicBezTo>
                  <a:cubicBezTo>
                    <a:pt x="249273" y="9479"/>
                    <a:pt x="250302" y="7806"/>
                    <a:pt x="251803" y="6433"/>
                  </a:cubicBezTo>
                  <a:cubicBezTo>
                    <a:pt x="249530" y="6433"/>
                    <a:pt x="247214" y="6648"/>
                    <a:pt x="244941" y="6734"/>
                  </a:cubicBezTo>
                  <a:cubicBezTo>
                    <a:pt x="240781" y="11494"/>
                    <a:pt x="235248" y="15140"/>
                    <a:pt x="228257" y="16941"/>
                  </a:cubicBezTo>
                  <a:cubicBezTo>
                    <a:pt x="220280" y="18957"/>
                    <a:pt x="212045" y="19386"/>
                    <a:pt x="204110" y="21101"/>
                  </a:cubicBezTo>
                  <a:cubicBezTo>
                    <a:pt x="200250" y="31652"/>
                    <a:pt x="192487" y="40445"/>
                    <a:pt x="180907" y="43190"/>
                  </a:cubicBezTo>
                  <a:cubicBezTo>
                    <a:pt x="174560" y="44691"/>
                    <a:pt x="168212" y="46621"/>
                    <a:pt x="162122" y="49108"/>
                  </a:cubicBezTo>
                  <a:cubicBezTo>
                    <a:pt x="159548" y="52025"/>
                    <a:pt x="156846" y="54598"/>
                    <a:pt x="154102" y="56957"/>
                  </a:cubicBezTo>
                  <a:cubicBezTo>
                    <a:pt x="152386" y="60688"/>
                    <a:pt x="149984" y="64034"/>
                    <a:pt x="146939" y="66865"/>
                  </a:cubicBezTo>
                  <a:cubicBezTo>
                    <a:pt x="142521" y="75099"/>
                    <a:pt x="135101" y="81490"/>
                    <a:pt x="124636" y="83677"/>
                  </a:cubicBezTo>
                  <a:cubicBezTo>
                    <a:pt x="122149" y="98688"/>
                    <a:pt x="109368" y="111341"/>
                    <a:pt x="94871" y="114000"/>
                  </a:cubicBezTo>
                  <a:cubicBezTo>
                    <a:pt x="86808" y="124808"/>
                    <a:pt x="80932" y="136731"/>
                    <a:pt x="76043" y="143508"/>
                  </a:cubicBezTo>
                  <a:cubicBezTo>
                    <a:pt x="73770" y="146639"/>
                    <a:pt x="71325" y="146896"/>
                    <a:pt x="68752" y="145480"/>
                  </a:cubicBezTo>
                  <a:cubicBezTo>
                    <a:pt x="67765" y="151099"/>
                    <a:pt x="66393" y="155645"/>
                    <a:pt x="64162" y="157575"/>
                  </a:cubicBezTo>
                  <a:cubicBezTo>
                    <a:pt x="60045" y="161049"/>
                    <a:pt x="50223" y="172629"/>
                    <a:pt x="41646" y="182837"/>
                  </a:cubicBezTo>
                  <a:cubicBezTo>
                    <a:pt x="45806" y="187426"/>
                    <a:pt x="49709" y="191586"/>
                    <a:pt x="52368" y="194889"/>
                  </a:cubicBezTo>
                  <a:cubicBezTo>
                    <a:pt x="62704" y="207713"/>
                    <a:pt x="56056" y="218006"/>
                    <a:pt x="59016" y="224869"/>
                  </a:cubicBezTo>
                  <a:cubicBezTo>
                    <a:pt x="61975" y="231688"/>
                    <a:pt x="64934" y="241981"/>
                    <a:pt x="59016" y="246270"/>
                  </a:cubicBezTo>
                  <a:cubicBezTo>
                    <a:pt x="53097" y="250516"/>
                    <a:pt x="58287" y="297652"/>
                    <a:pt x="64934" y="306230"/>
                  </a:cubicBezTo>
                  <a:cubicBezTo>
                    <a:pt x="71582" y="314765"/>
                    <a:pt x="64934" y="322485"/>
                    <a:pt x="57515" y="339640"/>
                  </a:cubicBezTo>
                  <a:cubicBezTo>
                    <a:pt x="50095" y="356753"/>
                    <a:pt x="43447" y="364473"/>
                    <a:pt x="30108" y="365331"/>
                  </a:cubicBezTo>
                  <a:cubicBezTo>
                    <a:pt x="16770" y="366232"/>
                    <a:pt x="17542" y="390164"/>
                    <a:pt x="13081" y="390164"/>
                  </a:cubicBezTo>
                  <a:cubicBezTo>
                    <a:pt x="9522" y="390164"/>
                    <a:pt x="6991" y="398828"/>
                    <a:pt x="6433" y="406290"/>
                  </a:cubicBezTo>
                  <a:cubicBezTo>
                    <a:pt x="18871" y="418385"/>
                    <a:pt x="41217" y="433011"/>
                    <a:pt x="47650" y="433011"/>
                  </a:cubicBezTo>
                  <a:cubicBezTo>
                    <a:pt x="54598" y="433011"/>
                    <a:pt x="59230" y="444633"/>
                    <a:pt x="68494" y="450853"/>
                  </a:cubicBezTo>
                  <a:cubicBezTo>
                    <a:pt x="77758" y="457157"/>
                    <a:pt x="90882" y="455356"/>
                    <a:pt x="93971" y="450853"/>
                  </a:cubicBezTo>
                  <a:cubicBezTo>
                    <a:pt x="97059" y="446392"/>
                    <a:pt x="105508" y="456214"/>
                    <a:pt x="117903" y="472297"/>
                  </a:cubicBezTo>
                  <a:cubicBezTo>
                    <a:pt x="118460" y="473026"/>
                    <a:pt x="118889" y="473584"/>
                    <a:pt x="119404" y="474270"/>
                  </a:cubicBezTo>
                  <a:cubicBezTo>
                    <a:pt x="129783" y="471611"/>
                    <a:pt x="142864" y="469381"/>
                    <a:pt x="148140" y="473198"/>
                  </a:cubicBezTo>
                  <a:cubicBezTo>
                    <a:pt x="157447" y="479931"/>
                    <a:pt x="155088" y="504121"/>
                    <a:pt x="167869" y="505451"/>
                  </a:cubicBezTo>
                  <a:cubicBezTo>
                    <a:pt x="180650" y="506780"/>
                    <a:pt x="189957" y="521577"/>
                    <a:pt x="188799" y="529640"/>
                  </a:cubicBezTo>
                  <a:cubicBezTo>
                    <a:pt x="187598" y="537703"/>
                    <a:pt x="202738" y="541735"/>
                    <a:pt x="201580" y="553829"/>
                  </a:cubicBezTo>
                  <a:cubicBezTo>
                    <a:pt x="200422" y="565924"/>
                    <a:pt x="235291" y="563222"/>
                    <a:pt x="239923" y="559233"/>
                  </a:cubicBezTo>
                  <a:cubicBezTo>
                    <a:pt x="244555" y="555159"/>
                    <a:pt x="253862" y="552500"/>
                    <a:pt x="259695" y="556531"/>
                  </a:cubicBezTo>
                  <a:cubicBezTo>
                    <a:pt x="265528" y="560563"/>
                    <a:pt x="275950" y="552500"/>
                    <a:pt x="281783" y="555159"/>
                  </a:cubicBezTo>
                  <a:cubicBezTo>
                    <a:pt x="287616" y="557861"/>
                    <a:pt x="310862" y="568627"/>
                    <a:pt x="306187" y="578019"/>
                  </a:cubicBezTo>
                  <a:cubicBezTo>
                    <a:pt x="301555" y="587455"/>
                    <a:pt x="285257" y="602209"/>
                    <a:pt x="288774" y="610315"/>
                  </a:cubicBezTo>
                  <a:cubicBezTo>
                    <a:pt x="291562" y="616662"/>
                    <a:pt x="303699" y="620651"/>
                    <a:pt x="308632" y="628629"/>
                  </a:cubicBezTo>
                  <a:cubicBezTo>
                    <a:pt x="309189" y="628586"/>
                    <a:pt x="309704" y="628629"/>
                    <a:pt x="310261" y="628500"/>
                  </a:cubicBezTo>
                  <a:cubicBezTo>
                    <a:pt x="319139" y="626227"/>
                    <a:pt x="323085" y="587412"/>
                    <a:pt x="323085" y="576003"/>
                  </a:cubicBezTo>
                  <a:cubicBezTo>
                    <a:pt x="323085" y="564595"/>
                    <a:pt x="327031" y="534873"/>
                    <a:pt x="329948" y="523292"/>
                  </a:cubicBezTo>
                  <a:cubicBezTo>
                    <a:pt x="335566" y="500818"/>
                    <a:pt x="308546" y="485035"/>
                    <a:pt x="308546" y="460674"/>
                  </a:cubicBezTo>
                  <a:cubicBezTo>
                    <a:pt x="308546" y="436356"/>
                    <a:pt x="319225" y="449866"/>
                    <a:pt x="331234" y="439830"/>
                  </a:cubicBezTo>
                  <a:cubicBezTo>
                    <a:pt x="343243" y="429794"/>
                    <a:pt x="330548" y="425548"/>
                    <a:pt x="324544" y="423961"/>
                  </a:cubicBezTo>
                  <a:cubicBezTo>
                    <a:pt x="318539" y="422459"/>
                    <a:pt x="313864" y="410065"/>
                    <a:pt x="315837" y="402731"/>
                  </a:cubicBezTo>
                  <a:cubicBezTo>
                    <a:pt x="317853" y="395397"/>
                    <a:pt x="354566" y="398442"/>
                    <a:pt x="366275" y="398442"/>
                  </a:cubicBezTo>
                  <a:cubicBezTo>
                    <a:pt x="377941" y="398442"/>
                    <a:pt x="403331" y="386090"/>
                    <a:pt x="403674" y="384160"/>
                  </a:cubicBezTo>
                  <a:cubicBezTo>
                    <a:pt x="404146" y="382358"/>
                    <a:pt x="406805" y="372665"/>
                    <a:pt x="397756" y="36455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6" name="Google Shape;336;p28"/>
            <p:cNvSpPr/>
            <p:nvPr/>
          </p:nvSpPr>
          <p:spPr>
            <a:xfrm>
              <a:off x="3374215" y="4814851"/>
              <a:ext cx="416026" cy="536116"/>
            </a:xfrm>
            <a:custGeom>
              <a:rect b="b" l="l" r="r" t="t"/>
              <a:pathLst>
                <a:path extrusionOk="0" h="536116" w="416026">
                  <a:moveTo>
                    <a:pt x="410652" y="322816"/>
                  </a:moveTo>
                  <a:cubicBezTo>
                    <a:pt x="405719" y="305703"/>
                    <a:pt x="390922" y="303387"/>
                    <a:pt x="390922" y="285159"/>
                  </a:cubicBezTo>
                  <a:cubicBezTo>
                    <a:pt x="390922" y="266888"/>
                    <a:pt x="385004" y="264615"/>
                    <a:pt x="363259" y="265730"/>
                  </a:cubicBezTo>
                  <a:cubicBezTo>
                    <a:pt x="341514" y="266888"/>
                    <a:pt x="327704" y="261184"/>
                    <a:pt x="326717" y="246344"/>
                  </a:cubicBezTo>
                  <a:cubicBezTo>
                    <a:pt x="325731" y="231461"/>
                    <a:pt x="312864" y="220096"/>
                    <a:pt x="322772" y="214349"/>
                  </a:cubicBezTo>
                  <a:cubicBezTo>
                    <a:pt x="332636" y="208644"/>
                    <a:pt x="315866" y="198351"/>
                    <a:pt x="317839" y="184627"/>
                  </a:cubicBezTo>
                  <a:cubicBezTo>
                    <a:pt x="319812" y="170945"/>
                    <a:pt x="311920" y="165241"/>
                    <a:pt x="305015" y="158378"/>
                  </a:cubicBezTo>
                  <a:cubicBezTo>
                    <a:pt x="298110" y="151559"/>
                    <a:pt x="268474" y="161809"/>
                    <a:pt x="268474" y="149243"/>
                  </a:cubicBezTo>
                  <a:cubicBezTo>
                    <a:pt x="268474" y="136676"/>
                    <a:pt x="250717" y="134403"/>
                    <a:pt x="240853" y="134403"/>
                  </a:cubicBezTo>
                  <a:cubicBezTo>
                    <a:pt x="230988" y="134403"/>
                    <a:pt x="237893" y="119563"/>
                    <a:pt x="227000" y="120721"/>
                  </a:cubicBezTo>
                  <a:cubicBezTo>
                    <a:pt x="216149" y="121837"/>
                    <a:pt x="218122" y="112701"/>
                    <a:pt x="203325" y="114974"/>
                  </a:cubicBezTo>
                  <a:cubicBezTo>
                    <a:pt x="188528" y="117247"/>
                    <a:pt x="179607" y="109270"/>
                    <a:pt x="163824" y="87525"/>
                  </a:cubicBezTo>
                  <a:cubicBezTo>
                    <a:pt x="148040" y="65866"/>
                    <a:pt x="149970" y="23577"/>
                    <a:pt x="152930" y="12168"/>
                  </a:cubicBezTo>
                  <a:cubicBezTo>
                    <a:pt x="155889" y="760"/>
                    <a:pt x="134187" y="9896"/>
                    <a:pt x="121363" y="9896"/>
                  </a:cubicBezTo>
                  <a:cubicBezTo>
                    <a:pt x="108496" y="9896"/>
                    <a:pt x="95673" y="21304"/>
                    <a:pt x="81862" y="30439"/>
                  </a:cubicBezTo>
                  <a:cubicBezTo>
                    <a:pt x="68052" y="39575"/>
                    <a:pt x="60160" y="39575"/>
                    <a:pt x="53255" y="47552"/>
                  </a:cubicBezTo>
                  <a:cubicBezTo>
                    <a:pt x="46307" y="55529"/>
                    <a:pt x="35456" y="60119"/>
                    <a:pt x="24605" y="55529"/>
                  </a:cubicBezTo>
                  <a:cubicBezTo>
                    <a:pt x="21560" y="54243"/>
                    <a:pt x="17657" y="53300"/>
                    <a:pt x="13411" y="52613"/>
                  </a:cubicBezTo>
                  <a:cubicBezTo>
                    <a:pt x="19244" y="69426"/>
                    <a:pt x="33311" y="97003"/>
                    <a:pt x="36442" y="106954"/>
                  </a:cubicBezTo>
                  <a:cubicBezTo>
                    <a:pt x="40388" y="119520"/>
                    <a:pt x="31510" y="122909"/>
                    <a:pt x="27564" y="127541"/>
                  </a:cubicBezTo>
                  <a:cubicBezTo>
                    <a:pt x="23619" y="132087"/>
                    <a:pt x="29537" y="173175"/>
                    <a:pt x="30524" y="182353"/>
                  </a:cubicBezTo>
                  <a:cubicBezTo>
                    <a:pt x="31510" y="191489"/>
                    <a:pt x="16671" y="208602"/>
                    <a:pt x="22589" y="214306"/>
                  </a:cubicBezTo>
                  <a:cubicBezTo>
                    <a:pt x="28508" y="220010"/>
                    <a:pt x="14698" y="237166"/>
                    <a:pt x="14698" y="247459"/>
                  </a:cubicBezTo>
                  <a:cubicBezTo>
                    <a:pt x="14698" y="257710"/>
                    <a:pt x="27521" y="257710"/>
                    <a:pt x="27521" y="265687"/>
                  </a:cubicBezTo>
                  <a:cubicBezTo>
                    <a:pt x="27521" y="273707"/>
                    <a:pt x="16628" y="291978"/>
                    <a:pt x="9722" y="296525"/>
                  </a:cubicBezTo>
                  <a:cubicBezTo>
                    <a:pt x="6077" y="298926"/>
                    <a:pt x="6034" y="305402"/>
                    <a:pt x="6892" y="312393"/>
                  </a:cubicBezTo>
                  <a:cubicBezTo>
                    <a:pt x="8950" y="311622"/>
                    <a:pt x="10409" y="322001"/>
                    <a:pt x="20573" y="330793"/>
                  </a:cubicBezTo>
                  <a:cubicBezTo>
                    <a:pt x="32411" y="341087"/>
                    <a:pt x="18600" y="358199"/>
                    <a:pt x="28465" y="371924"/>
                  </a:cubicBezTo>
                  <a:cubicBezTo>
                    <a:pt x="38330" y="385606"/>
                    <a:pt x="49223" y="386807"/>
                    <a:pt x="42318" y="393626"/>
                  </a:cubicBezTo>
                  <a:cubicBezTo>
                    <a:pt x="35413" y="400488"/>
                    <a:pt x="43305" y="414170"/>
                    <a:pt x="35413" y="421032"/>
                  </a:cubicBezTo>
                  <a:cubicBezTo>
                    <a:pt x="27521" y="427895"/>
                    <a:pt x="38373" y="448439"/>
                    <a:pt x="47250" y="453028"/>
                  </a:cubicBezTo>
                  <a:cubicBezTo>
                    <a:pt x="56129" y="457574"/>
                    <a:pt x="50210" y="478118"/>
                    <a:pt x="59088" y="488411"/>
                  </a:cubicBezTo>
                  <a:cubicBezTo>
                    <a:pt x="67966" y="498662"/>
                    <a:pt x="64020" y="522680"/>
                    <a:pt x="66980" y="530657"/>
                  </a:cubicBezTo>
                  <a:cubicBezTo>
                    <a:pt x="69939" y="538635"/>
                    <a:pt x="96616" y="519248"/>
                    <a:pt x="112399" y="499820"/>
                  </a:cubicBezTo>
                  <a:cubicBezTo>
                    <a:pt x="128225" y="480391"/>
                    <a:pt x="127239" y="496432"/>
                    <a:pt x="142036" y="498662"/>
                  </a:cubicBezTo>
                  <a:cubicBezTo>
                    <a:pt x="156833" y="500978"/>
                    <a:pt x="173645" y="500978"/>
                    <a:pt x="180550" y="516976"/>
                  </a:cubicBezTo>
                  <a:cubicBezTo>
                    <a:pt x="187456" y="532973"/>
                    <a:pt x="195347" y="501021"/>
                    <a:pt x="200280" y="494158"/>
                  </a:cubicBezTo>
                  <a:cubicBezTo>
                    <a:pt x="205212" y="487296"/>
                    <a:pt x="238794" y="496432"/>
                    <a:pt x="244713" y="494158"/>
                  </a:cubicBezTo>
                  <a:cubicBezTo>
                    <a:pt x="250632" y="491886"/>
                    <a:pt x="255607" y="442777"/>
                    <a:pt x="254620" y="434757"/>
                  </a:cubicBezTo>
                  <a:cubicBezTo>
                    <a:pt x="253634" y="426736"/>
                    <a:pt x="268431" y="407350"/>
                    <a:pt x="280268" y="398215"/>
                  </a:cubicBezTo>
                  <a:cubicBezTo>
                    <a:pt x="292106" y="389080"/>
                    <a:pt x="310891" y="395942"/>
                    <a:pt x="320799" y="390195"/>
                  </a:cubicBezTo>
                  <a:cubicBezTo>
                    <a:pt x="330663" y="384491"/>
                    <a:pt x="345460" y="385606"/>
                    <a:pt x="359313" y="385606"/>
                  </a:cubicBezTo>
                  <a:cubicBezTo>
                    <a:pt x="373124" y="385606"/>
                    <a:pt x="383031" y="401603"/>
                    <a:pt x="390922" y="401603"/>
                  </a:cubicBezTo>
                  <a:cubicBezTo>
                    <a:pt x="398814" y="401603"/>
                    <a:pt x="408679" y="386764"/>
                    <a:pt x="406706" y="373039"/>
                  </a:cubicBezTo>
                  <a:cubicBezTo>
                    <a:pt x="404690" y="359358"/>
                    <a:pt x="415584" y="339972"/>
                    <a:pt x="410652" y="32281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7" name="Google Shape;337;p28"/>
            <p:cNvSpPr/>
            <p:nvPr/>
          </p:nvSpPr>
          <p:spPr>
            <a:xfrm>
              <a:off x="2980478" y="4437175"/>
              <a:ext cx="437470" cy="733407"/>
            </a:xfrm>
            <a:custGeom>
              <a:rect b="b" l="l" r="r" t="t"/>
              <a:pathLst>
                <a:path extrusionOk="0" h="733407" w="437470">
                  <a:moveTo>
                    <a:pt x="430094" y="484673"/>
                  </a:moveTo>
                  <a:cubicBezTo>
                    <a:pt x="426963" y="474723"/>
                    <a:pt x="412895" y="447145"/>
                    <a:pt x="407062" y="430333"/>
                  </a:cubicBezTo>
                  <a:cubicBezTo>
                    <a:pt x="396083" y="428531"/>
                    <a:pt x="382615" y="428832"/>
                    <a:pt x="374766" y="432134"/>
                  </a:cubicBezTo>
                  <a:cubicBezTo>
                    <a:pt x="363916" y="436723"/>
                    <a:pt x="366875" y="396708"/>
                    <a:pt x="366875" y="381911"/>
                  </a:cubicBezTo>
                  <a:cubicBezTo>
                    <a:pt x="366875" y="367071"/>
                    <a:pt x="356024" y="375049"/>
                    <a:pt x="352035" y="385342"/>
                  </a:cubicBezTo>
                  <a:cubicBezTo>
                    <a:pt x="348089" y="395636"/>
                    <a:pt x="332306" y="391046"/>
                    <a:pt x="316480" y="391046"/>
                  </a:cubicBezTo>
                  <a:cubicBezTo>
                    <a:pt x="300654" y="391046"/>
                    <a:pt x="308588" y="368229"/>
                    <a:pt x="298724" y="369344"/>
                  </a:cubicBezTo>
                  <a:cubicBezTo>
                    <a:pt x="288816" y="370502"/>
                    <a:pt x="280925" y="365956"/>
                    <a:pt x="281954" y="354504"/>
                  </a:cubicBezTo>
                  <a:cubicBezTo>
                    <a:pt x="282941" y="343053"/>
                    <a:pt x="275006" y="333961"/>
                    <a:pt x="268101" y="321351"/>
                  </a:cubicBezTo>
                  <a:cubicBezTo>
                    <a:pt x="261196" y="308785"/>
                    <a:pt x="253304" y="296261"/>
                    <a:pt x="259223" y="288241"/>
                  </a:cubicBezTo>
                  <a:cubicBezTo>
                    <a:pt x="265141" y="280220"/>
                    <a:pt x="255277" y="273401"/>
                    <a:pt x="264155" y="263108"/>
                  </a:cubicBezTo>
                  <a:cubicBezTo>
                    <a:pt x="273033" y="252814"/>
                    <a:pt x="281954" y="256245"/>
                    <a:pt x="278995" y="242563"/>
                  </a:cubicBezTo>
                  <a:cubicBezTo>
                    <a:pt x="276035" y="228839"/>
                    <a:pt x="288859" y="220862"/>
                    <a:pt x="289846" y="206022"/>
                  </a:cubicBezTo>
                  <a:cubicBezTo>
                    <a:pt x="290832" y="191182"/>
                    <a:pt x="305629" y="195771"/>
                    <a:pt x="319482" y="183205"/>
                  </a:cubicBezTo>
                  <a:cubicBezTo>
                    <a:pt x="333293" y="170638"/>
                    <a:pt x="348089" y="177457"/>
                    <a:pt x="359970" y="166092"/>
                  </a:cubicBezTo>
                  <a:cubicBezTo>
                    <a:pt x="371121" y="155370"/>
                    <a:pt x="378755" y="164633"/>
                    <a:pt x="386990" y="163905"/>
                  </a:cubicBezTo>
                  <a:cubicBezTo>
                    <a:pt x="382015" y="155884"/>
                    <a:pt x="369877" y="151938"/>
                    <a:pt x="367132" y="145591"/>
                  </a:cubicBezTo>
                  <a:cubicBezTo>
                    <a:pt x="363658" y="137485"/>
                    <a:pt x="379913" y="122731"/>
                    <a:pt x="384545" y="113295"/>
                  </a:cubicBezTo>
                  <a:cubicBezTo>
                    <a:pt x="389220" y="103902"/>
                    <a:pt x="365974" y="93137"/>
                    <a:pt x="360141" y="90435"/>
                  </a:cubicBezTo>
                  <a:cubicBezTo>
                    <a:pt x="354308" y="87776"/>
                    <a:pt x="343886" y="95839"/>
                    <a:pt x="338053" y="91807"/>
                  </a:cubicBezTo>
                  <a:cubicBezTo>
                    <a:pt x="332263" y="87776"/>
                    <a:pt x="322956" y="90435"/>
                    <a:pt x="318281" y="94509"/>
                  </a:cubicBezTo>
                  <a:cubicBezTo>
                    <a:pt x="313649" y="98541"/>
                    <a:pt x="278780" y="101243"/>
                    <a:pt x="279938" y="89105"/>
                  </a:cubicBezTo>
                  <a:cubicBezTo>
                    <a:pt x="281096" y="77011"/>
                    <a:pt x="265956" y="72979"/>
                    <a:pt x="267157" y="64916"/>
                  </a:cubicBezTo>
                  <a:cubicBezTo>
                    <a:pt x="268315" y="56852"/>
                    <a:pt x="259008" y="42056"/>
                    <a:pt x="246227" y="40727"/>
                  </a:cubicBezTo>
                  <a:cubicBezTo>
                    <a:pt x="233446" y="39397"/>
                    <a:pt x="235762" y="15207"/>
                    <a:pt x="226498" y="8474"/>
                  </a:cubicBezTo>
                  <a:cubicBezTo>
                    <a:pt x="221223" y="4657"/>
                    <a:pt x="208099" y="6887"/>
                    <a:pt x="197762" y="9546"/>
                  </a:cubicBezTo>
                  <a:cubicBezTo>
                    <a:pt x="208914" y="24086"/>
                    <a:pt x="212902" y="30175"/>
                    <a:pt x="205525" y="37038"/>
                  </a:cubicBezTo>
                  <a:cubicBezTo>
                    <a:pt x="195704" y="46130"/>
                    <a:pt x="205525" y="47760"/>
                    <a:pt x="186997" y="76281"/>
                  </a:cubicBezTo>
                  <a:cubicBezTo>
                    <a:pt x="168469" y="104889"/>
                    <a:pt x="136817" y="112009"/>
                    <a:pt x="121377" y="117412"/>
                  </a:cubicBezTo>
                  <a:cubicBezTo>
                    <a:pt x="105936" y="122773"/>
                    <a:pt x="99760" y="155755"/>
                    <a:pt x="91268" y="179002"/>
                  </a:cubicBezTo>
                  <a:cubicBezTo>
                    <a:pt x="82776" y="202204"/>
                    <a:pt x="75828" y="194184"/>
                    <a:pt x="67336" y="180760"/>
                  </a:cubicBezTo>
                  <a:cubicBezTo>
                    <a:pt x="58844" y="167378"/>
                    <a:pt x="51896" y="183419"/>
                    <a:pt x="41860" y="172739"/>
                  </a:cubicBezTo>
                  <a:cubicBezTo>
                    <a:pt x="31824" y="162017"/>
                    <a:pt x="36456" y="162017"/>
                    <a:pt x="41860" y="153096"/>
                  </a:cubicBezTo>
                  <a:cubicBezTo>
                    <a:pt x="44776" y="148293"/>
                    <a:pt x="41560" y="140615"/>
                    <a:pt x="35384" y="133239"/>
                  </a:cubicBezTo>
                  <a:cubicBezTo>
                    <a:pt x="24361" y="135855"/>
                    <a:pt x="13210" y="153482"/>
                    <a:pt x="7720" y="166992"/>
                  </a:cubicBezTo>
                  <a:cubicBezTo>
                    <a:pt x="1801" y="181532"/>
                    <a:pt x="18099" y="209796"/>
                    <a:pt x="20329" y="220089"/>
                  </a:cubicBezTo>
                  <a:cubicBezTo>
                    <a:pt x="22559" y="230340"/>
                    <a:pt x="11451" y="220947"/>
                    <a:pt x="9950" y="230340"/>
                  </a:cubicBezTo>
                  <a:cubicBezTo>
                    <a:pt x="8792" y="237803"/>
                    <a:pt x="24833" y="247967"/>
                    <a:pt x="37442" y="256974"/>
                  </a:cubicBezTo>
                  <a:cubicBezTo>
                    <a:pt x="44733" y="259247"/>
                    <a:pt x="51596" y="263965"/>
                    <a:pt x="57000" y="271771"/>
                  </a:cubicBezTo>
                  <a:cubicBezTo>
                    <a:pt x="64077" y="281979"/>
                    <a:pt x="68065" y="293044"/>
                    <a:pt x="71367" y="304238"/>
                  </a:cubicBezTo>
                  <a:cubicBezTo>
                    <a:pt x="74070" y="309042"/>
                    <a:pt x="76815" y="313417"/>
                    <a:pt x="79602" y="316847"/>
                  </a:cubicBezTo>
                  <a:cubicBezTo>
                    <a:pt x="89081" y="328514"/>
                    <a:pt x="91011" y="338978"/>
                    <a:pt x="98731" y="362525"/>
                  </a:cubicBezTo>
                  <a:cubicBezTo>
                    <a:pt x="112284" y="372218"/>
                    <a:pt x="130726" y="374877"/>
                    <a:pt x="142392" y="389888"/>
                  </a:cubicBezTo>
                  <a:cubicBezTo>
                    <a:pt x="161821" y="414850"/>
                    <a:pt x="148826" y="439768"/>
                    <a:pt x="157403" y="466488"/>
                  </a:cubicBezTo>
                  <a:cubicBezTo>
                    <a:pt x="165424" y="491450"/>
                    <a:pt x="186139" y="503416"/>
                    <a:pt x="189999" y="532109"/>
                  </a:cubicBezTo>
                  <a:cubicBezTo>
                    <a:pt x="191115" y="540258"/>
                    <a:pt x="189871" y="547549"/>
                    <a:pt x="187169" y="553854"/>
                  </a:cubicBezTo>
                  <a:cubicBezTo>
                    <a:pt x="202223" y="568565"/>
                    <a:pt x="213889" y="586922"/>
                    <a:pt x="223453" y="606565"/>
                  </a:cubicBezTo>
                  <a:cubicBezTo>
                    <a:pt x="228300" y="610082"/>
                    <a:pt x="233832" y="613728"/>
                    <a:pt x="240351" y="617502"/>
                  </a:cubicBezTo>
                  <a:cubicBezTo>
                    <a:pt x="271446" y="635472"/>
                    <a:pt x="328489" y="669741"/>
                    <a:pt x="336638" y="685996"/>
                  </a:cubicBezTo>
                  <a:cubicBezTo>
                    <a:pt x="344787" y="702251"/>
                    <a:pt x="371464" y="717691"/>
                    <a:pt x="376654" y="721122"/>
                  </a:cubicBezTo>
                  <a:cubicBezTo>
                    <a:pt x="378069" y="722066"/>
                    <a:pt x="378498" y="724768"/>
                    <a:pt x="378541" y="728328"/>
                  </a:cubicBezTo>
                  <a:cubicBezTo>
                    <a:pt x="381586" y="725411"/>
                    <a:pt x="384159" y="723181"/>
                    <a:pt x="385789" y="722237"/>
                  </a:cubicBezTo>
                  <a:cubicBezTo>
                    <a:pt x="395654" y="716533"/>
                    <a:pt x="396640" y="697147"/>
                    <a:pt x="399599" y="691400"/>
                  </a:cubicBezTo>
                  <a:cubicBezTo>
                    <a:pt x="400028" y="690628"/>
                    <a:pt x="400414" y="690242"/>
                    <a:pt x="400715" y="690113"/>
                  </a:cubicBezTo>
                  <a:cubicBezTo>
                    <a:pt x="399857" y="683122"/>
                    <a:pt x="399900" y="676646"/>
                    <a:pt x="403545" y="674244"/>
                  </a:cubicBezTo>
                  <a:cubicBezTo>
                    <a:pt x="410450" y="669698"/>
                    <a:pt x="421344" y="651427"/>
                    <a:pt x="421344" y="643407"/>
                  </a:cubicBezTo>
                  <a:cubicBezTo>
                    <a:pt x="421344" y="635429"/>
                    <a:pt x="408521" y="635429"/>
                    <a:pt x="408521" y="625179"/>
                  </a:cubicBezTo>
                  <a:cubicBezTo>
                    <a:pt x="408521" y="614886"/>
                    <a:pt x="422331" y="597772"/>
                    <a:pt x="416412" y="592025"/>
                  </a:cubicBezTo>
                  <a:cubicBezTo>
                    <a:pt x="410493" y="586321"/>
                    <a:pt x="425333" y="569166"/>
                    <a:pt x="424347" y="560073"/>
                  </a:cubicBezTo>
                  <a:cubicBezTo>
                    <a:pt x="423360" y="550938"/>
                    <a:pt x="417441" y="509807"/>
                    <a:pt x="421387" y="505260"/>
                  </a:cubicBezTo>
                  <a:cubicBezTo>
                    <a:pt x="425161" y="500629"/>
                    <a:pt x="434039" y="497240"/>
                    <a:pt x="430094" y="48467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8" name="Google Shape;338;p28"/>
            <p:cNvSpPr/>
            <p:nvPr/>
          </p:nvSpPr>
          <p:spPr>
            <a:xfrm>
              <a:off x="3248225" y="3956882"/>
              <a:ext cx="471782" cy="458915"/>
            </a:xfrm>
            <a:custGeom>
              <a:rect b="b" l="l" r="r" t="t"/>
              <a:pathLst>
                <a:path extrusionOk="0" h="458915" w="471782">
                  <a:moveTo>
                    <a:pt x="417624" y="145223"/>
                  </a:moveTo>
                  <a:cubicBezTo>
                    <a:pt x="414322" y="145438"/>
                    <a:pt x="413335" y="144408"/>
                    <a:pt x="413678" y="142478"/>
                  </a:cubicBezTo>
                  <a:cubicBezTo>
                    <a:pt x="410676" y="142435"/>
                    <a:pt x="407760" y="142092"/>
                    <a:pt x="405487" y="141106"/>
                  </a:cubicBezTo>
                  <a:lnTo>
                    <a:pt x="405272" y="141020"/>
                  </a:lnTo>
                  <a:cubicBezTo>
                    <a:pt x="396008" y="137031"/>
                    <a:pt x="389017" y="132571"/>
                    <a:pt x="383527" y="123778"/>
                  </a:cubicBezTo>
                  <a:cubicBezTo>
                    <a:pt x="383184" y="123221"/>
                    <a:pt x="382970" y="122492"/>
                    <a:pt x="382669" y="121891"/>
                  </a:cubicBezTo>
                  <a:cubicBezTo>
                    <a:pt x="377480" y="112499"/>
                    <a:pt x="374821" y="101991"/>
                    <a:pt x="374606" y="91354"/>
                  </a:cubicBezTo>
                  <a:cubicBezTo>
                    <a:pt x="364484" y="87194"/>
                    <a:pt x="366715" y="74584"/>
                    <a:pt x="377351" y="71411"/>
                  </a:cubicBezTo>
                  <a:cubicBezTo>
                    <a:pt x="378123" y="68923"/>
                    <a:pt x="379067" y="66564"/>
                    <a:pt x="380139" y="64291"/>
                  </a:cubicBezTo>
                  <a:cubicBezTo>
                    <a:pt x="373748" y="61632"/>
                    <a:pt x="363112" y="59573"/>
                    <a:pt x="353205" y="61246"/>
                  </a:cubicBezTo>
                  <a:cubicBezTo>
                    <a:pt x="333218" y="64634"/>
                    <a:pt x="305083" y="77501"/>
                    <a:pt x="288785" y="87794"/>
                  </a:cubicBezTo>
                  <a:cubicBezTo>
                    <a:pt x="281665" y="92298"/>
                    <a:pt x="272272" y="87108"/>
                    <a:pt x="262365" y="80589"/>
                  </a:cubicBezTo>
                  <a:cubicBezTo>
                    <a:pt x="256789" y="85178"/>
                    <a:pt x="249455" y="88052"/>
                    <a:pt x="240363" y="88052"/>
                  </a:cubicBezTo>
                  <a:cubicBezTo>
                    <a:pt x="236717" y="88052"/>
                    <a:pt x="233372" y="87537"/>
                    <a:pt x="230284" y="86722"/>
                  </a:cubicBezTo>
                  <a:cubicBezTo>
                    <a:pt x="222607" y="91183"/>
                    <a:pt x="213343" y="92812"/>
                    <a:pt x="203349" y="90453"/>
                  </a:cubicBezTo>
                  <a:cubicBezTo>
                    <a:pt x="194471" y="88352"/>
                    <a:pt x="186708" y="81704"/>
                    <a:pt x="181776" y="73341"/>
                  </a:cubicBezTo>
                  <a:cubicBezTo>
                    <a:pt x="178645" y="72526"/>
                    <a:pt x="175600" y="71453"/>
                    <a:pt x="172769" y="69781"/>
                  </a:cubicBezTo>
                  <a:cubicBezTo>
                    <a:pt x="159087" y="61632"/>
                    <a:pt x="150896" y="48980"/>
                    <a:pt x="145106" y="34226"/>
                  </a:cubicBezTo>
                  <a:cubicBezTo>
                    <a:pt x="143690" y="30580"/>
                    <a:pt x="143218" y="26634"/>
                    <a:pt x="143433" y="22602"/>
                  </a:cubicBezTo>
                  <a:cubicBezTo>
                    <a:pt x="138501" y="16212"/>
                    <a:pt x="137171" y="6433"/>
                    <a:pt x="127993" y="6433"/>
                  </a:cubicBezTo>
                  <a:cubicBezTo>
                    <a:pt x="113925" y="6433"/>
                    <a:pt x="127993" y="26119"/>
                    <a:pt x="118386" y="31266"/>
                  </a:cubicBezTo>
                  <a:cubicBezTo>
                    <a:pt x="108735" y="36413"/>
                    <a:pt x="75410" y="45806"/>
                    <a:pt x="73180" y="61246"/>
                  </a:cubicBezTo>
                  <a:cubicBezTo>
                    <a:pt x="70993" y="76686"/>
                    <a:pt x="90979" y="102377"/>
                    <a:pt x="84288" y="117774"/>
                  </a:cubicBezTo>
                  <a:cubicBezTo>
                    <a:pt x="77641" y="133171"/>
                    <a:pt x="55381" y="120347"/>
                    <a:pt x="48733" y="104050"/>
                  </a:cubicBezTo>
                  <a:cubicBezTo>
                    <a:pt x="42043" y="87751"/>
                    <a:pt x="67991" y="62919"/>
                    <a:pt x="63530" y="53526"/>
                  </a:cubicBezTo>
                  <a:cubicBezTo>
                    <a:pt x="60442" y="46964"/>
                    <a:pt x="56496" y="34826"/>
                    <a:pt x="59112" y="26763"/>
                  </a:cubicBezTo>
                  <a:cubicBezTo>
                    <a:pt x="54952" y="28221"/>
                    <a:pt x="51350" y="30580"/>
                    <a:pt x="48948" y="34226"/>
                  </a:cubicBezTo>
                  <a:cubicBezTo>
                    <a:pt x="39255" y="49323"/>
                    <a:pt x="19912" y="62447"/>
                    <a:pt x="19569" y="77887"/>
                  </a:cubicBezTo>
                  <a:cubicBezTo>
                    <a:pt x="19225" y="93327"/>
                    <a:pt x="19569" y="99117"/>
                    <a:pt x="14550" y="106451"/>
                  </a:cubicBezTo>
                  <a:cubicBezTo>
                    <a:pt x="9532" y="113785"/>
                    <a:pt x="2199" y="124979"/>
                    <a:pt x="9532" y="124207"/>
                  </a:cubicBezTo>
                  <a:cubicBezTo>
                    <a:pt x="16910" y="123435"/>
                    <a:pt x="25230" y="123435"/>
                    <a:pt x="25230" y="132742"/>
                  </a:cubicBezTo>
                  <a:cubicBezTo>
                    <a:pt x="25230" y="142006"/>
                    <a:pt x="41271" y="143937"/>
                    <a:pt x="39898" y="158218"/>
                  </a:cubicBezTo>
                  <a:cubicBezTo>
                    <a:pt x="38569" y="172501"/>
                    <a:pt x="32907" y="209986"/>
                    <a:pt x="61600" y="209214"/>
                  </a:cubicBezTo>
                  <a:cubicBezTo>
                    <a:pt x="90336" y="208442"/>
                    <a:pt x="106677" y="197248"/>
                    <a:pt x="118729" y="215004"/>
                  </a:cubicBezTo>
                  <a:cubicBezTo>
                    <a:pt x="130738" y="232760"/>
                    <a:pt x="146778" y="241252"/>
                    <a:pt x="165478" y="238550"/>
                  </a:cubicBezTo>
                  <a:cubicBezTo>
                    <a:pt x="184178" y="235848"/>
                    <a:pt x="214543" y="231602"/>
                    <a:pt x="204550" y="250516"/>
                  </a:cubicBezTo>
                  <a:cubicBezTo>
                    <a:pt x="194557" y="269431"/>
                    <a:pt x="187866" y="310004"/>
                    <a:pt x="196530" y="321198"/>
                  </a:cubicBezTo>
                  <a:cubicBezTo>
                    <a:pt x="205236" y="332392"/>
                    <a:pt x="216559" y="341656"/>
                    <a:pt x="209568" y="350920"/>
                  </a:cubicBezTo>
                  <a:cubicBezTo>
                    <a:pt x="202577" y="360184"/>
                    <a:pt x="199232" y="371807"/>
                    <a:pt x="208239" y="379871"/>
                  </a:cubicBezTo>
                  <a:cubicBezTo>
                    <a:pt x="217288" y="387977"/>
                    <a:pt x="214586" y="397670"/>
                    <a:pt x="214286" y="399557"/>
                  </a:cubicBezTo>
                  <a:cubicBezTo>
                    <a:pt x="214200" y="400071"/>
                    <a:pt x="212399" y="401272"/>
                    <a:pt x="209568" y="402773"/>
                  </a:cubicBezTo>
                  <a:cubicBezTo>
                    <a:pt x="222864" y="418042"/>
                    <a:pt x="227582" y="434812"/>
                    <a:pt x="235087" y="441760"/>
                  </a:cubicBezTo>
                  <a:cubicBezTo>
                    <a:pt x="245123" y="451024"/>
                    <a:pt x="248126" y="455656"/>
                    <a:pt x="255160" y="451024"/>
                  </a:cubicBezTo>
                  <a:cubicBezTo>
                    <a:pt x="262194" y="446392"/>
                    <a:pt x="267169" y="442918"/>
                    <a:pt x="273216" y="447550"/>
                  </a:cubicBezTo>
                  <a:cubicBezTo>
                    <a:pt x="279220" y="452182"/>
                    <a:pt x="287241" y="442918"/>
                    <a:pt x="296290" y="433611"/>
                  </a:cubicBezTo>
                  <a:cubicBezTo>
                    <a:pt x="305340" y="424347"/>
                    <a:pt x="315333" y="432453"/>
                    <a:pt x="318378" y="420873"/>
                  </a:cubicBezTo>
                  <a:cubicBezTo>
                    <a:pt x="321381" y="409250"/>
                    <a:pt x="326399" y="402302"/>
                    <a:pt x="337421" y="399986"/>
                  </a:cubicBezTo>
                  <a:cubicBezTo>
                    <a:pt x="348444" y="397670"/>
                    <a:pt x="348444" y="383731"/>
                    <a:pt x="341453" y="383731"/>
                  </a:cubicBezTo>
                  <a:cubicBezTo>
                    <a:pt x="334419" y="383731"/>
                    <a:pt x="324426" y="394153"/>
                    <a:pt x="324426" y="379098"/>
                  </a:cubicBezTo>
                  <a:cubicBezTo>
                    <a:pt x="324426" y="364044"/>
                    <a:pt x="315376" y="367518"/>
                    <a:pt x="315376" y="354737"/>
                  </a:cubicBezTo>
                  <a:cubicBezTo>
                    <a:pt x="315376" y="341999"/>
                    <a:pt x="314390" y="333850"/>
                    <a:pt x="302338" y="325744"/>
                  </a:cubicBezTo>
                  <a:cubicBezTo>
                    <a:pt x="290286" y="317638"/>
                    <a:pt x="318378" y="314164"/>
                    <a:pt x="324383" y="321112"/>
                  </a:cubicBezTo>
                  <a:cubicBezTo>
                    <a:pt x="330387" y="328103"/>
                    <a:pt x="351446" y="322313"/>
                    <a:pt x="353462" y="332692"/>
                  </a:cubicBezTo>
                  <a:cubicBezTo>
                    <a:pt x="355478" y="343114"/>
                    <a:pt x="366500" y="346631"/>
                    <a:pt x="366500" y="333850"/>
                  </a:cubicBezTo>
                  <a:cubicBezTo>
                    <a:pt x="366500" y="321112"/>
                    <a:pt x="379539" y="316480"/>
                    <a:pt x="389575" y="318796"/>
                  </a:cubicBezTo>
                  <a:cubicBezTo>
                    <a:pt x="399611" y="321112"/>
                    <a:pt x="421656" y="303699"/>
                    <a:pt x="430706" y="300225"/>
                  </a:cubicBezTo>
                  <a:cubicBezTo>
                    <a:pt x="435423" y="298424"/>
                    <a:pt x="437139" y="291862"/>
                    <a:pt x="439712" y="286372"/>
                  </a:cubicBezTo>
                  <a:cubicBezTo>
                    <a:pt x="433107" y="275993"/>
                    <a:pt x="422556" y="259866"/>
                    <a:pt x="417796" y="255234"/>
                  </a:cubicBezTo>
                  <a:cubicBezTo>
                    <a:pt x="410590" y="248329"/>
                    <a:pt x="422599" y="244169"/>
                    <a:pt x="421399" y="234433"/>
                  </a:cubicBezTo>
                  <a:cubicBezTo>
                    <a:pt x="420198" y="224697"/>
                    <a:pt x="421399" y="217792"/>
                    <a:pt x="437010" y="216419"/>
                  </a:cubicBezTo>
                  <a:cubicBezTo>
                    <a:pt x="452622" y="215004"/>
                    <a:pt x="450220" y="201151"/>
                    <a:pt x="441814" y="195575"/>
                  </a:cubicBezTo>
                  <a:cubicBezTo>
                    <a:pt x="433408" y="190043"/>
                    <a:pt x="445417" y="174731"/>
                    <a:pt x="453780" y="169241"/>
                  </a:cubicBezTo>
                  <a:cubicBezTo>
                    <a:pt x="457254" y="166968"/>
                    <a:pt x="461843" y="160149"/>
                    <a:pt x="466046" y="150713"/>
                  </a:cubicBezTo>
                  <a:cubicBezTo>
                    <a:pt x="450134" y="143979"/>
                    <a:pt x="427231" y="144580"/>
                    <a:pt x="417624" y="1452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9" name="Google Shape;339;p28"/>
            <p:cNvSpPr/>
            <p:nvPr/>
          </p:nvSpPr>
          <p:spPr>
            <a:xfrm>
              <a:off x="3768007" y="4189778"/>
              <a:ext cx="150112" cy="180135"/>
            </a:xfrm>
            <a:custGeom>
              <a:rect b="b" l="l" r="r" t="t"/>
              <a:pathLst>
                <a:path extrusionOk="0" h="180135" w="150112">
                  <a:moveTo>
                    <a:pt x="36031" y="39237"/>
                  </a:moveTo>
                  <a:cubicBezTo>
                    <a:pt x="40835" y="50302"/>
                    <a:pt x="30027" y="55877"/>
                    <a:pt x="20419" y="57250"/>
                  </a:cubicBezTo>
                  <a:cubicBezTo>
                    <a:pt x="10812" y="58622"/>
                    <a:pt x="13214" y="83670"/>
                    <a:pt x="7252" y="90575"/>
                  </a:cubicBezTo>
                  <a:cubicBezTo>
                    <a:pt x="1248" y="97523"/>
                    <a:pt x="30069" y="115580"/>
                    <a:pt x="34830" y="130805"/>
                  </a:cubicBezTo>
                  <a:cubicBezTo>
                    <a:pt x="37661" y="139855"/>
                    <a:pt x="47225" y="159584"/>
                    <a:pt x="54602" y="174166"/>
                  </a:cubicBezTo>
                  <a:cubicBezTo>
                    <a:pt x="61250" y="176139"/>
                    <a:pt x="67555" y="177855"/>
                    <a:pt x="71372" y="175410"/>
                  </a:cubicBezTo>
                  <a:cubicBezTo>
                    <a:pt x="80379" y="169577"/>
                    <a:pt x="72358" y="149891"/>
                    <a:pt x="85397" y="151049"/>
                  </a:cubicBezTo>
                  <a:cubicBezTo>
                    <a:pt x="98435" y="152250"/>
                    <a:pt x="117478" y="142900"/>
                    <a:pt x="122496" y="152250"/>
                  </a:cubicBezTo>
                  <a:cubicBezTo>
                    <a:pt x="123439" y="153923"/>
                    <a:pt x="124512" y="155595"/>
                    <a:pt x="125756" y="157182"/>
                  </a:cubicBezTo>
                  <a:cubicBezTo>
                    <a:pt x="129959" y="149891"/>
                    <a:pt x="134462" y="141913"/>
                    <a:pt x="135663" y="139126"/>
                  </a:cubicBezTo>
                  <a:cubicBezTo>
                    <a:pt x="138065" y="133593"/>
                    <a:pt x="138065" y="104428"/>
                    <a:pt x="132060" y="87787"/>
                  </a:cubicBezTo>
                  <a:cubicBezTo>
                    <a:pt x="126056" y="71146"/>
                    <a:pt x="130859" y="48929"/>
                    <a:pt x="138065" y="41981"/>
                  </a:cubicBezTo>
                  <a:cubicBezTo>
                    <a:pt x="139566" y="40523"/>
                    <a:pt x="141925" y="32975"/>
                    <a:pt x="144584" y="22167"/>
                  </a:cubicBezTo>
                  <a:cubicBezTo>
                    <a:pt x="132661" y="16762"/>
                    <a:pt x="121209" y="11916"/>
                    <a:pt x="111173" y="13374"/>
                  </a:cubicBezTo>
                  <a:cubicBezTo>
                    <a:pt x="93417" y="15948"/>
                    <a:pt x="74889" y="25383"/>
                    <a:pt x="68241" y="14232"/>
                  </a:cubicBezTo>
                  <a:cubicBezTo>
                    <a:pt x="61550" y="3124"/>
                    <a:pt x="51943" y="4839"/>
                    <a:pt x="43065" y="13374"/>
                  </a:cubicBezTo>
                  <a:cubicBezTo>
                    <a:pt x="42036" y="14318"/>
                    <a:pt x="40920" y="14618"/>
                    <a:pt x="39762" y="14446"/>
                  </a:cubicBezTo>
                  <a:cubicBezTo>
                    <a:pt x="36674" y="24525"/>
                    <a:pt x="33586" y="33618"/>
                    <a:pt x="36031" y="392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0" name="Google Shape;340;p28"/>
            <p:cNvSpPr/>
            <p:nvPr/>
          </p:nvSpPr>
          <p:spPr>
            <a:xfrm>
              <a:off x="3657270" y="4101419"/>
              <a:ext cx="171557" cy="291647"/>
            </a:xfrm>
            <a:custGeom>
              <a:rect b="b" l="l" r="r" t="t"/>
              <a:pathLst>
                <a:path extrusionOk="0" h="291647" w="171557">
                  <a:moveTo>
                    <a:pt x="44735" y="24919"/>
                  </a:moveTo>
                  <a:cubicBezTo>
                    <a:pt x="36371" y="30451"/>
                    <a:pt x="24362" y="45720"/>
                    <a:pt x="32769" y="51253"/>
                  </a:cubicBezTo>
                  <a:cubicBezTo>
                    <a:pt x="41175" y="56785"/>
                    <a:pt x="43577" y="70681"/>
                    <a:pt x="27965" y="72097"/>
                  </a:cubicBezTo>
                  <a:cubicBezTo>
                    <a:pt x="12354" y="73469"/>
                    <a:pt x="11153" y="80417"/>
                    <a:pt x="12354" y="90110"/>
                  </a:cubicBezTo>
                  <a:cubicBezTo>
                    <a:pt x="13554" y="99846"/>
                    <a:pt x="1545" y="103964"/>
                    <a:pt x="8751" y="110912"/>
                  </a:cubicBezTo>
                  <a:cubicBezTo>
                    <a:pt x="13511" y="115544"/>
                    <a:pt x="24062" y="131670"/>
                    <a:pt x="30667" y="142049"/>
                  </a:cubicBezTo>
                  <a:cubicBezTo>
                    <a:pt x="32983" y="136988"/>
                    <a:pt x="35986" y="132785"/>
                    <a:pt x="42719" y="133900"/>
                  </a:cubicBezTo>
                  <a:cubicBezTo>
                    <a:pt x="56744" y="136216"/>
                    <a:pt x="45721" y="160620"/>
                    <a:pt x="56744" y="166368"/>
                  </a:cubicBezTo>
                  <a:cubicBezTo>
                    <a:pt x="67766" y="172200"/>
                    <a:pt x="67766" y="191887"/>
                    <a:pt x="59746" y="198835"/>
                  </a:cubicBezTo>
                  <a:cubicBezTo>
                    <a:pt x="51726" y="205783"/>
                    <a:pt x="48724" y="244083"/>
                    <a:pt x="66780" y="267243"/>
                  </a:cubicBezTo>
                  <a:cubicBezTo>
                    <a:pt x="84836" y="290446"/>
                    <a:pt x="98861" y="286929"/>
                    <a:pt x="102893" y="281182"/>
                  </a:cubicBezTo>
                  <a:cubicBezTo>
                    <a:pt x="106924" y="275392"/>
                    <a:pt x="120949" y="281182"/>
                    <a:pt x="124938" y="271918"/>
                  </a:cubicBezTo>
                  <a:cubicBezTo>
                    <a:pt x="128970" y="262654"/>
                    <a:pt x="133945" y="273076"/>
                    <a:pt x="141965" y="262654"/>
                  </a:cubicBezTo>
                  <a:cubicBezTo>
                    <a:pt x="146597" y="256607"/>
                    <a:pt x="156247" y="259866"/>
                    <a:pt x="165297" y="262568"/>
                  </a:cubicBezTo>
                  <a:cubicBezTo>
                    <a:pt x="157963" y="247986"/>
                    <a:pt x="148398" y="228257"/>
                    <a:pt x="145525" y="219207"/>
                  </a:cubicBezTo>
                  <a:cubicBezTo>
                    <a:pt x="140721" y="203982"/>
                    <a:pt x="111942" y="185925"/>
                    <a:pt x="117947" y="178977"/>
                  </a:cubicBezTo>
                  <a:cubicBezTo>
                    <a:pt x="123951" y="172072"/>
                    <a:pt x="121550" y="147024"/>
                    <a:pt x="131114" y="145652"/>
                  </a:cubicBezTo>
                  <a:cubicBezTo>
                    <a:pt x="140721" y="144279"/>
                    <a:pt x="151529" y="138704"/>
                    <a:pt x="146726" y="127638"/>
                  </a:cubicBezTo>
                  <a:cubicBezTo>
                    <a:pt x="144324" y="122020"/>
                    <a:pt x="147369" y="112927"/>
                    <a:pt x="150414" y="102934"/>
                  </a:cubicBezTo>
                  <a:cubicBezTo>
                    <a:pt x="141193" y="101905"/>
                    <a:pt x="127511" y="70982"/>
                    <a:pt x="119662" y="70982"/>
                  </a:cubicBezTo>
                  <a:cubicBezTo>
                    <a:pt x="110784" y="70982"/>
                    <a:pt x="100405" y="62447"/>
                    <a:pt x="102635" y="47864"/>
                  </a:cubicBezTo>
                  <a:cubicBezTo>
                    <a:pt x="104866" y="33282"/>
                    <a:pt x="81920" y="31566"/>
                    <a:pt x="69310" y="15311"/>
                  </a:cubicBezTo>
                  <a:cubicBezTo>
                    <a:pt x="66351" y="11408"/>
                    <a:pt x="61976" y="8578"/>
                    <a:pt x="57044" y="6433"/>
                  </a:cubicBezTo>
                  <a:cubicBezTo>
                    <a:pt x="52798" y="15783"/>
                    <a:pt x="48209" y="22645"/>
                    <a:pt x="44735" y="2491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1" name="Google Shape;341;p28"/>
            <p:cNvSpPr/>
            <p:nvPr/>
          </p:nvSpPr>
          <p:spPr>
            <a:xfrm>
              <a:off x="3887372" y="4205554"/>
              <a:ext cx="102934" cy="154401"/>
            </a:xfrm>
            <a:custGeom>
              <a:rect b="b" l="l" r="r" t="t"/>
              <a:pathLst>
                <a:path extrusionOk="0" h="154401" w="102934">
                  <a:moveTo>
                    <a:pt x="94528" y="76300"/>
                  </a:moveTo>
                  <a:cubicBezTo>
                    <a:pt x="83634" y="70424"/>
                    <a:pt x="78144" y="61675"/>
                    <a:pt x="76686" y="52368"/>
                  </a:cubicBezTo>
                  <a:cubicBezTo>
                    <a:pt x="74113" y="50352"/>
                    <a:pt x="71668" y="48165"/>
                    <a:pt x="69567" y="45677"/>
                  </a:cubicBezTo>
                  <a:cubicBezTo>
                    <a:pt x="69781" y="46063"/>
                    <a:pt x="69309" y="45505"/>
                    <a:pt x="67980" y="44004"/>
                  </a:cubicBezTo>
                  <a:cubicBezTo>
                    <a:pt x="67722" y="43747"/>
                    <a:pt x="67422" y="43447"/>
                    <a:pt x="67165" y="43190"/>
                  </a:cubicBezTo>
                  <a:cubicBezTo>
                    <a:pt x="66950" y="43061"/>
                    <a:pt x="66736" y="42889"/>
                    <a:pt x="66564" y="42761"/>
                  </a:cubicBezTo>
                  <a:cubicBezTo>
                    <a:pt x="63176" y="40573"/>
                    <a:pt x="59616" y="38643"/>
                    <a:pt x="56185" y="36542"/>
                  </a:cubicBezTo>
                  <a:cubicBezTo>
                    <a:pt x="44133" y="29251"/>
                    <a:pt x="34955" y="20072"/>
                    <a:pt x="26892" y="8449"/>
                  </a:cubicBezTo>
                  <a:cubicBezTo>
                    <a:pt x="26506" y="7892"/>
                    <a:pt x="26206" y="7291"/>
                    <a:pt x="25862" y="6734"/>
                  </a:cubicBezTo>
                  <a:cubicBezTo>
                    <a:pt x="25648" y="6648"/>
                    <a:pt x="25476" y="6562"/>
                    <a:pt x="25262" y="6433"/>
                  </a:cubicBezTo>
                  <a:cubicBezTo>
                    <a:pt x="22603" y="17242"/>
                    <a:pt x="20244" y="24747"/>
                    <a:pt x="18743" y="26248"/>
                  </a:cubicBezTo>
                  <a:cubicBezTo>
                    <a:pt x="11537" y="33196"/>
                    <a:pt x="6734" y="55370"/>
                    <a:pt x="12738" y="72054"/>
                  </a:cubicBezTo>
                  <a:cubicBezTo>
                    <a:pt x="18743" y="88695"/>
                    <a:pt x="18743" y="117860"/>
                    <a:pt x="16341" y="123393"/>
                  </a:cubicBezTo>
                  <a:cubicBezTo>
                    <a:pt x="15140" y="126180"/>
                    <a:pt x="10637" y="134158"/>
                    <a:pt x="6433" y="141449"/>
                  </a:cubicBezTo>
                  <a:cubicBezTo>
                    <a:pt x="11880" y="148612"/>
                    <a:pt x="20716" y="153758"/>
                    <a:pt x="36284" y="148097"/>
                  </a:cubicBezTo>
                  <a:cubicBezTo>
                    <a:pt x="55327" y="141149"/>
                    <a:pt x="64377" y="155045"/>
                    <a:pt x="71411" y="130684"/>
                  </a:cubicBezTo>
                  <a:cubicBezTo>
                    <a:pt x="75614" y="116144"/>
                    <a:pt x="88009" y="97530"/>
                    <a:pt x="100104" y="82133"/>
                  </a:cubicBezTo>
                  <a:cubicBezTo>
                    <a:pt x="98774" y="79731"/>
                    <a:pt x="97101" y="77672"/>
                    <a:pt x="94528" y="7630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2" name="Google Shape;342;p28"/>
            <p:cNvSpPr/>
            <p:nvPr/>
          </p:nvSpPr>
          <p:spPr>
            <a:xfrm>
              <a:off x="2873864" y="3512550"/>
              <a:ext cx="355981" cy="141534"/>
            </a:xfrm>
            <a:custGeom>
              <a:rect b="b" l="l" r="r" t="t"/>
              <a:pathLst>
                <a:path extrusionOk="0" h="141534" w="355981">
                  <a:moveTo>
                    <a:pt x="286878" y="85091"/>
                  </a:moveTo>
                  <a:cubicBezTo>
                    <a:pt x="264661" y="85091"/>
                    <a:pt x="192093" y="26847"/>
                    <a:pt x="125400" y="9691"/>
                  </a:cubicBezTo>
                  <a:cubicBezTo>
                    <a:pt x="58750" y="-7422"/>
                    <a:pt x="635" y="47991"/>
                    <a:pt x="6897" y="57641"/>
                  </a:cubicBezTo>
                  <a:cubicBezTo>
                    <a:pt x="15775" y="71366"/>
                    <a:pt x="48371" y="40528"/>
                    <a:pt x="64669" y="26804"/>
                  </a:cubicBezTo>
                  <a:cubicBezTo>
                    <a:pt x="80967" y="13122"/>
                    <a:pt x="95763" y="33666"/>
                    <a:pt x="97264" y="42244"/>
                  </a:cubicBezTo>
                  <a:cubicBezTo>
                    <a:pt x="98766" y="50779"/>
                    <a:pt x="119481" y="55926"/>
                    <a:pt x="153578" y="57641"/>
                  </a:cubicBezTo>
                  <a:cubicBezTo>
                    <a:pt x="187632" y="59357"/>
                    <a:pt x="192093" y="91910"/>
                    <a:pt x="224689" y="100488"/>
                  </a:cubicBezTo>
                  <a:cubicBezTo>
                    <a:pt x="257284" y="109066"/>
                    <a:pt x="224689" y="124463"/>
                    <a:pt x="240987" y="131325"/>
                  </a:cubicBezTo>
                  <a:cubicBezTo>
                    <a:pt x="257284" y="138188"/>
                    <a:pt x="343192" y="136472"/>
                    <a:pt x="349111" y="127937"/>
                  </a:cubicBezTo>
                  <a:cubicBezTo>
                    <a:pt x="355029" y="119316"/>
                    <a:pt x="309095" y="85091"/>
                    <a:pt x="286878" y="850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3" name="Google Shape;343;p28"/>
            <p:cNvSpPr/>
            <p:nvPr/>
          </p:nvSpPr>
          <p:spPr>
            <a:xfrm>
              <a:off x="3078265" y="3702860"/>
              <a:ext cx="81489" cy="34311"/>
            </a:xfrm>
            <a:custGeom>
              <a:rect b="b" l="l" r="r" t="t"/>
              <a:pathLst>
                <a:path extrusionOk="0" h="34311" w="81489">
                  <a:moveTo>
                    <a:pt x="64248" y="22634"/>
                  </a:moveTo>
                  <a:cubicBezTo>
                    <a:pt x="68023" y="23449"/>
                    <a:pt x="71626" y="24607"/>
                    <a:pt x="75185" y="25936"/>
                  </a:cubicBezTo>
                  <a:cubicBezTo>
                    <a:pt x="78316" y="10839"/>
                    <a:pt x="-343" y="-1684"/>
                    <a:pt x="6906" y="12941"/>
                  </a:cubicBezTo>
                  <a:cubicBezTo>
                    <a:pt x="9436" y="18045"/>
                    <a:pt x="21102" y="24092"/>
                    <a:pt x="34140" y="28124"/>
                  </a:cubicBezTo>
                  <a:cubicBezTo>
                    <a:pt x="42890" y="22548"/>
                    <a:pt x="53998" y="20489"/>
                    <a:pt x="64248" y="2263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4" name="Google Shape;344;p28"/>
            <p:cNvSpPr/>
            <p:nvPr/>
          </p:nvSpPr>
          <p:spPr>
            <a:xfrm>
              <a:off x="3457769" y="3697313"/>
              <a:ext cx="68622" cy="34311"/>
            </a:xfrm>
            <a:custGeom>
              <a:rect b="b" l="l" r="r" t="t"/>
              <a:pathLst>
                <a:path extrusionOk="0" h="34311" w="68622">
                  <a:moveTo>
                    <a:pt x="13920" y="28996"/>
                  </a:moveTo>
                  <a:cubicBezTo>
                    <a:pt x="22541" y="23592"/>
                    <a:pt x="33220" y="21576"/>
                    <a:pt x="42870" y="24450"/>
                  </a:cubicBezTo>
                  <a:cubicBezTo>
                    <a:pt x="47202" y="25736"/>
                    <a:pt x="51448" y="27237"/>
                    <a:pt x="55651" y="28867"/>
                  </a:cubicBezTo>
                  <a:cubicBezTo>
                    <a:pt x="59425" y="26680"/>
                    <a:pt x="62084" y="24192"/>
                    <a:pt x="62857" y="21962"/>
                  </a:cubicBezTo>
                  <a:cubicBezTo>
                    <a:pt x="68775" y="4806"/>
                    <a:pt x="-5295" y="-2013"/>
                    <a:pt x="8044" y="21962"/>
                  </a:cubicBezTo>
                  <a:cubicBezTo>
                    <a:pt x="9717" y="24835"/>
                    <a:pt x="11689" y="27152"/>
                    <a:pt x="13920" y="2899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5" name="Google Shape;345;p28"/>
            <p:cNvSpPr/>
            <p:nvPr/>
          </p:nvSpPr>
          <p:spPr>
            <a:xfrm>
              <a:off x="3714071" y="6634679"/>
              <a:ext cx="68622" cy="47178"/>
            </a:xfrm>
            <a:custGeom>
              <a:rect b="b" l="l" r="r" t="t"/>
              <a:pathLst>
                <a:path extrusionOk="0" h="47178" w="68622">
                  <a:moveTo>
                    <a:pt x="28249" y="33493"/>
                  </a:moveTo>
                  <a:lnTo>
                    <a:pt x="46220" y="33493"/>
                  </a:lnTo>
                  <a:cubicBezTo>
                    <a:pt x="57200" y="27231"/>
                    <a:pt x="65477" y="19511"/>
                    <a:pt x="62904" y="13936"/>
                  </a:cubicBezTo>
                  <a:cubicBezTo>
                    <a:pt x="51838" y="-10040"/>
                    <a:pt x="3331" y="30147"/>
                    <a:pt x="6590" y="41170"/>
                  </a:cubicBezTo>
                  <a:cubicBezTo>
                    <a:pt x="12852" y="36410"/>
                    <a:pt x="20444" y="33493"/>
                    <a:pt x="28249" y="3349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6" name="Google Shape;346;p28"/>
            <p:cNvSpPr/>
            <p:nvPr/>
          </p:nvSpPr>
          <p:spPr>
            <a:xfrm>
              <a:off x="3667119" y="6623136"/>
              <a:ext cx="55756" cy="55756"/>
            </a:xfrm>
            <a:custGeom>
              <a:rect b="b" l="l" r="r" t="t"/>
              <a:pathLst>
                <a:path extrusionOk="0" h="55756" w="55756">
                  <a:moveTo>
                    <a:pt x="49082" y="6651"/>
                  </a:moveTo>
                  <a:cubicBezTo>
                    <a:pt x="32784" y="3219"/>
                    <a:pt x="-6288" y="41434"/>
                    <a:pt x="10568" y="51170"/>
                  </a:cubicBezTo>
                  <a:cubicBezTo>
                    <a:pt x="28367" y="61463"/>
                    <a:pt x="65380" y="10081"/>
                    <a:pt x="49082" y="66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7" name="Google Shape;347;p28"/>
            <p:cNvSpPr/>
            <p:nvPr/>
          </p:nvSpPr>
          <p:spPr>
            <a:xfrm>
              <a:off x="2990586" y="4372222"/>
              <a:ext cx="201579" cy="261624"/>
            </a:xfrm>
            <a:custGeom>
              <a:rect b="b" l="l" r="r" t="t"/>
              <a:pathLst>
                <a:path extrusionOk="0" h="261624" w="201579">
                  <a:moveTo>
                    <a:pt x="186110" y="72440"/>
                  </a:moveTo>
                  <a:cubicBezTo>
                    <a:pt x="173758" y="56357"/>
                    <a:pt x="165266" y="46535"/>
                    <a:pt x="162178" y="50996"/>
                  </a:cubicBezTo>
                  <a:cubicBezTo>
                    <a:pt x="159090" y="55499"/>
                    <a:pt x="145966" y="57300"/>
                    <a:pt x="136702" y="50996"/>
                  </a:cubicBezTo>
                  <a:cubicBezTo>
                    <a:pt x="127437" y="44776"/>
                    <a:pt x="122806" y="33154"/>
                    <a:pt x="115857" y="33154"/>
                  </a:cubicBezTo>
                  <a:cubicBezTo>
                    <a:pt x="109381" y="33154"/>
                    <a:pt x="87079" y="18528"/>
                    <a:pt x="74641" y="6433"/>
                  </a:cubicBezTo>
                  <a:cubicBezTo>
                    <a:pt x="74512" y="8321"/>
                    <a:pt x="74469" y="10165"/>
                    <a:pt x="74598" y="11709"/>
                  </a:cubicBezTo>
                  <a:cubicBezTo>
                    <a:pt x="75327" y="19429"/>
                    <a:pt x="64219" y="24533"/>
                    <a:pt x="51652" y="25433"/>
                  </a:cubicBezTo>
                  <a:cubicBezTo>
                    <a:pt x="39043" y="26291"/>
                    <a:pt x="40544" y="42546"/>
                    <a:pt x="40544" y="53697"/>
                  </a:cubicBezTo>
                  <a:cubicBezTo>
                    <a:pt x="40544" y="64849"/>
                    <a:pt x="30164" y="64849"/>
                    <a:pt x="25747" y="76815"/>
                  </a:cubicBezTo>
                  <a:cubicBezTo>
                    <a:pt x="21286" y="88781"/>
                    <a:pt x="27205" y="91354"/>
                    <a:pt x="16869" y="97359"/>
                  </a:cubicBezTo>
                  <a:cubicBezTo>
                    <a:pt x="6490" y="103363"/>
                    <a:pt x="3530" y="113657"/>
                    <a:pt x="9449" y="123908"/>
                  </a:cubicBezTo>
                  <a:cubicBezTo>
                    <a:pt x="15368" y="134158"/>
                    <a:pt x="8720" y="143594"/>
                    <a:pt x="7219" y="149555"/>
                  </a:cubicBezTo>
                  <a:cubicBezTo>
                    <a:pt x="5760" y="155602"/>
                    <a:pt x="16097" y="158133"/>
                    <a:pt x="26476" y="169284"/>
                  </a:cubicBezTo>
                  <a:cubicBezTo>
                    <a:pt x="36855" y="180392"/>
                    <a:pt x="38314" y="164995"/>
                    <a:pt x="42774" y="173573"/>
                  </a:cubicBezTo>
                  <a:cubicBezTo>
                    <a:pt x="47235" y="182151"/>
                    <a:pt x="39815" y="197548"/>
                    <a:pt x="27977" y="197548"/>
                  </a:cubicBezTo>
                  <a:cubicBezTo>
                    <a:pt x="27077" y="197548"/>
                    <a:pt x="26176" y="197849"/>
                    <a:pt x="25232" y="198063"/>
                  </a:cubicBezTo>
                  <a:cubicBezTo>
                    <a:pt x="31408" y="205483"/>
                    <a:pt x="34625" y="213117"/>
                    <a:pt x="31709" y="217921"/>
                  </a:cubicBezTo>
                  <a:cubicBezTo>
                    <a:pt x="26305" y="226884"/>
                    <a:pt x="21672" y="226884"/>
                    <a:pt x="31709" y="237564"/>
                  </a:cubicBezTo>
                  <a:cubicBezTo>
                    <a:pt x="41745" y="248244"/>
                    <a:pt x="48693" y="232203"/>
                    <a:pt x="57185" y="245584"/>
                  </a:cubicBezTo>
                  <a:cubicBezTo>
                    <a:pt x="65677" y="258966"/>
                    <a:pt x="72625" y="267029"/>
                    <a:pt x="81117" y="243826"/>
                  </a:cubicBezTo>
                  <a:cubicBezTo>
                    <a:pt x="89609" y="220580"/>
                    <a:pt x="95785" y="187555"/>
                    <a:pt x="111225" y="182237"/>
                  </a:cubicBezTo>
                  <a:cubicBezTo>
                    <a:pt x="126665" y="176833"/>
                    <a:pt x="158318" y="169756"/>
                    <a:pt x="176846" y="141106"/>
                  </a:cubicBezTo>
                  <a:cubicBezTo>
                    <a:pt x="195374" y="112542"/>
                    <a:pt x="185553" y="110912"/>
                    <a:pt x="195374" y="101862"/>
                  </a:cubicBezTo>
                  <a:cubicBezTo>
                    <a:pt x="203094" y="94786"/>
                    <a:pt x="198462" y="88524"/>
                    <a:pt x="186110" y="724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8" name="Google Shape;348;p28"/>
            <p:cNvSpPr/>
            <p:nvPr/>
          </p:nvSpPr>
          <p:spPr>
            <a:xfrm>
              <a:off x="3272726" y="-2234"/>
              <a:ext cx="2054397" cy="1775617"/>
            </a:xfrm>
            <a:custGeom>
              <a:rect b="b" l="l" r="r" t="t"/>
              <a:pathLst>
                <a:path extrusionOk="0" h="1775617" w="2054397">
                  <a:moveTo>
                    <a:pt x="1937139" y="167401"/>
                  </a:moveTo>
                  <a:cubicBezTo>
                    <a:pt x="1900597" y="167401"/>
                    <a:pt x="1870960" y="174263"/>
                    <a:pt x="1868987" y="203943"/>
                  </a:cubicBezTo>
                  <a:cubicBezTo>
                    <a:pt x="1867015" y="233665"/>
                    <a:pt x="1820608" y="198238"/>
                    <a:pt x="1800836" y="208532"/>
                  </a:cubicBezTo>
                  <a:cubicBezTo>
                    <a:pt x="1781064" y="218825"/>
                    <a:pt x="1790929" y="184557"/>
                    <a:pt x="1771200" y="195965"/>
                  </a:cubicBezTo>
                  <a:cubicBezTo>
                    <a:pt x="1751428" y="207417"/>
                    <a:pt x="1729726" y="234823"/>
                    <a:pt x="1706008" y="246232"/>
                  </a:cubicBezTo>
                  <a:cubicBezTo>
                    <a:pt x="1682290" y="257640"/>
                    <a:pt x="1664534" y="286204"/>
                    <a:pt x="1649737" y="288478"/>
                  </a:cubicBezTo>
                  <a:cubicBezTo>
                    <a:pt x="1634941" y="290751"/>
                    <a:pt x="1681347" y="235938"/>
                    <a:pt x="1705022" y="208532"/>
                  </a:cubicBezTo>
                  <a:cubicBezTo>
                    <a:pt x="1728740" y="181126"/>
                    <a:pt x="1715873" y="149130"/>
                    <a:pt x="1684306" y="152561"/>
                  </a:cubicBezTo>
                  <a:cubicBezTo>
                    <a:pt x="1652696" y="155992"/>
                    <a:pt x="1659602" y="178810"/>
                    <a:pt x="1641846" y="183399"/>
                  </a:cubicBezTo>
                  <a:cubicBezTo>
                    <a:pt x="1624047" y="187988"/>
                    <a:pt x="1539169" y="237053"/>
                    <a:pt x="1535180" y="222214"/>
                  </a:cubicBezTo>
                  <a:cubicBezTo>
                    <a:pt x="1531234" y="207374"/>
                    <a:pt x="1605304" y="182241"/>
                    <a:pt x="1604318" y="171947"/>
                  </a:cubicBezTo>
                  <a:cubicBezTo>
                    <a:pt x="1603331" y="161654"/>
                    <a:pt x="1510519" y="160539"/>
                    <a:pt x="1469045" y="167401"/>
                  </a:cubicBezTo>
                  <a:cubicBezTo>
                    <a:pt x="1427570" y="174263"/>
                    <a:pt x="1354487" y="201670"/>
                    <a:pt x="1353501" y="187945"/>
                  </a:cubicBezTo>
                  <a:cubicBezTo>
                    <a:pt x="1352514" y="174220"/>
                    <a:pt x="1438422" y="154792"/>
                    <a:pt x="1481868" y="149087"/>
                  </a:cubicBezTo>
                  <a:cubicBezTo>
                    <a:pt x="1526302" y="143254"/>
                    <a:pt x="1605304" y="152518"/>
                    <a:pt x="1638886" y="136521"/>
                  </a:cubicBezTo>
                  <a:cubicBezTo>
                    <a:pt x="1672469" y="120523"/>
                    <a:pt x="1722821" y="119408"/>
                    <a:pt x="1731699" y="106798"/>
                  </a:cubicBezTo>
                  <a:cubicBezTo>
                    <a:pt x="1740577" y="94232"/>
                    <a:pt x="1693184" y="77119"/>
                    <a:pt x="1669509" y="78234"/>
                  </a:cubicBezTo>
                  <a:cubicBezTo>
                    <a:pt x="1645791" y="79349"/>
                    <a:pt x="1622116" y="75961"/>
                    <a:pt x="1624047" y="62236"/>
                  </a:cubicBezTo>
                  <a:cubicBezTo>
                    <a:pt x="1626019" y="48512"/>
                    <a:pt x="1587505" y="45124"/>
                    <a:pt x="1583559" y="34830"/>
                  </a:cubicBezTo>
                  <a:cubicBezTo>
                    <a:pt x="1579613" y="24537"/>
                    <a:pt x="1505543" y="32557"/>
                    <a:pt x="1489717" y="21106"/>
                  </a:cubicBezTo>
                  <a:cubicBezTo>
                    <a:pt x="1473934" y="9697"/>
                    <a:pt x="1427485" y="3993"/>
                    <a:pt x="1388027" y="7424"/>
                  </a:cubicBezTo>
                  <a:cubicBezTo>
                    <a:pt x="1348526" y="10855"/>
                    <a:pt x="1267551" y="9740"/>
                    <a:pt x="1248808" y="12013"/>
                  </a:cubicBezTo>
                  <a:cubicBezTo>
                    <a:pt x="1230023" y="14286"/>
                    <a:pt x="1218185" y="22307"/>
                    <a:pt x="1201415" y="21149"/>
                  </a:cubicBezTo>
                  <a:cubicBezTo>
                    <a:pt x="1184646" y="20033"/>
                    <a:pt x="1158955" y="26896"/>
                    <a:pt x="1168819" y="39462"/>
                  </a:cubicBezTo>
                  <a:cubicBezTo>
                    <a:pt x="1186704" y="62194"/>
                    <a:pt x="1142142" y="71415"/>
                    <a:pt x="1145102" y="54302"/>
                  </a:cubicBezTo>
                  <a:cubicBezTo>
                    <a:pt x="1148061" y="37189"/>
                    <a:pt x="1106587" y="29169"/>
                    <a:pt x="1093763" y="41735"/>
                  </a:cubicBezTo>
                  <a:cubicBezTo>
                    <a:pt x="1079138" y="56060"/>
                    <a:pt x="1012788" y="26896"/>
                    <a:pt x="1002924" y="41735"/>
                  </a:cubicBezTo>
                  <a:cubicBezTo>
                    <a:pt x="993016" y="56575"/>
                    <a:pt x="915044" y="52029"/>
                    <a:pt x="892312" y="56575"/>
                  </a:cubicBezTo>
                  <a:cubicBezTo>
                    <a:pt x="869624" y="61164"/>
                    <a:pt x="927867" y="80550"/>
                    <a:pt x="925894" y="92002"/>
                  </a:cubicBezTo>
                  <a:cubicBezTo>
                    <a:pt x="923922" y="103410"/>
                    <a:pt x="851825" y="92002"/>
                    <a:pt x="866621" y="112546"/>
                  </a:cubicBezTo>
                  <a:cubicBezTo>
                    <a:pt x="881461" y="133090"/>
                    <a:pt x="928854" y="147929"/>
                    <a:pt x="951542" y="174220"/>
                  </a:cubicBezTo>
                  <a:cubicBezTo>
                    <a:pt x="974231" y="200469"/>
                    <a:pt x="933786" y="184471"/>
                    <a:pt x="908095" y="165085"/>
                  </a:cubicBezTo>
                  <a:cubicBezTo>
                    <a:pt x="882405" y="145656"/>
                    <a:pt x="849809" y="152518"/>
                    <a:pt x="834026" y="133132"/>
                  </a:cubicBezTo>
                  <a:cubicBezTo>
                    <a:pt x="818199" y="113704"/>
                    <a:pt x="758969" y="98907"/>
                    <a:pt x="744172" y="110272"/>
                  </a:cubicBezTo>
                  <a:cubicBezTo>
                    <a:pt x="726545" y="123911"/>
                    <a:pt x="784660" y="149130"/>
                    <a:pt x="784660" y="163970"/>
                  </a:cubicBezTo>
                  <a:cubicBezTo>
                    <a:pt x="784660" y="178810"/>
                    <a:pt x="745159" y="160539"/>
                    <a:pt x="738254" y="166243"/>
                  </a:cubicBezTo>
                  <a:cubicBezTo>
                    <a:pt x="731349" y="171947"/>
                    <a:pt x="696780" y="127385"/>
                    <a:pt x="677051" y="127385"/>
                  </a:cubicBezTo>
                  <a:cubicBezTo>
                    <a:pt x="657279" y="127385"/>
                    <a:pt x="674091" y="147929"/>
                    <a:pt x="674091" y="176494"/>
                  </a:cubicBezTo>
                  <a:cubicBezTo>
                    <a:pt x="674091" y="205058"/>
                    <a:pt x="635577" y="222171"/>
                    <a:pt x="646428" y="202742"/>
                  </a:cubicBezTo>
                  <a:cubicBezTo>
                    <a:pt x="657279" y="183356"/>
                    <a:pt x="649387" y="133090"/>
                    <a:pt x="628672" y="123954"/>
                  </a:cubicBezTo>
                  <a:cubicBezTo>
                    <a:pt x="607913" y="114819"/>
                    <a:pt x="554602" y="143383"/>
                    <a:pt x="526938" y="142225"/>
                  </a:cubicBezTo>
                  <a:cubicBezTo>
                    <a:pt x="499317" y="141110"/>
                    <a:pt x="462733" y="151360"/>
                    <a:pt x="486451" y="167358"/>
                  </a:cubicBezTo>
                  <a:cubicBezTo>
                    <a:pt x="510168" y="183356"/>
                    <a:pt x="485464" y="192491"/>
                    <a:pt x="464706" y="175336"/>
                  </a:cubicBezTo>
                  <a:cubicBezTo>
                    <a:pt x="443990" y="158180"/>
                    <a:pt x="375839" y="175336"/>
                    <a:pt x="389650" y="186744"/>
                  </a:cubicBezTo>
                  <a:cubicBezTo>
                    <a:pt x="403460" y="198196"/>
                    <a:pt x="408392" y="231306"/>
                    <a:pt x="399514" y="244988"/>
                  </a:cubicBezTo>
                  <a:cubicBezTo>
                    <a:pt x="390636" y="258669"/>
                    <a:pt x="361986" y="231263"/>
                    <a:pt x="335309" y="233536"/>
                  </a:cubicBezTo>
                  <a:cubicBezTo>
                    <a:pt x="308632" y="235852"/>
                    <a:pt x="176318" y="308936"/>
                    <a:pt x="184210" y="328365"/>
                  </a:cubicBezTo>
                  <a:cubicBezTo>
                    <a:pt x="192101" y="347751"/>
                    <a:pt x="248415" y="331796"/>
                    <a:pt x="266171" y="343161"/>
                  </a:cubicBezTo>
                  <a:cubicBezTo>
                    <a:pt x="283927" y="354613"/>
                    <a:pt x="260252" y="396859"/>
                    <a:pt x="238508" y="414015"/>
                  </a:cubicBezTo>
                  <a:cubicBezTo>
                    <a:pt x="216763" y="431170"/>
                    <a:pt x="135788" y="415130"/>
                    <a:pt x="133815" y="435717"/>
                  </a:cubicBezTo>
                  <a:cubicBezTo>
                    <a:pt x="131842" y="456261"/>
                    <a:pt x="6433" y="459692"/>
                    <a:pt x="6433" y="492845"/>
                  </a:cubicBezTo>
                  <a:cubicBezTo>
                    <a:pt x="6433" y="505412"/>
                    <a:pt x="12352" y="517935"/>
                    <a:pt x="26163" y="521367"/>
                  </a:cubicBezTo>
                  <a:cubicBezTo>
                    <a:pt x="43919" y="525784"/>
                    <a:pt x="65664" y="519093"/>
                    <a:pt x="81490" y="539637"/>
                  </a:cubicBezTo>
                  <a:cubicBezTo>
                    <a:pt x="97316" y="560181"/>
                    <a:pt x="141706" y="561339"/>
                    <a:pt x="172329" y="547615"/>
                  </a:cubicBezTo>
                  <a:cubicBezTo>
                    <a:pt x="202952" y="533933"/>
                    <a:pt x="225641" y="549888"/>
                    <a:pt x="224654" y="570432"/>
                  </a:cubicBezTo>
                  <a:cubicBezTo>
                    <a:pt x="223668" y="590976"/>
                    <a:pt x="155560" y="562412"/>
                    <a:pt x="134801" y="577294"/>
                  </a:cubicBezTo>
                  <a:cubicBezTo>
                    <a:pt x="114043" y="592134"/>
                    <a:pt x="49880" y="579567"/>
                    <a:pt x="52797" y="595565"/>
                  </a:cubicBezTo>
                  <a:cubicBezTo>
                    <a:pt x="55756" y="611563"/>
                    <a:pt x="87365" y="608132"/>
                    <a:pt x="113056" y="613836"/>
                  </a:cubicBezTo>
                  <a:cubicBezTo>
                    <a:pt x="138704" y="619583"/>
                    <a:pt x="115029" y="632107"/>
                    <a:pt x="114043" y="644673"/>
                  </a:cubicBezTo>
                  <a:cubicBezTo>
                    <a:pt x="113056" y="657240"/>
                    <a:pt x="127853" y="654924"/>
                    <a:pt x="153544" y="669806"/>
                  </a:cubicBezTo>
                  <a:cubicBezTo>
                    <a:pt x="179235" y="684646"/>
                    <a:pt x="221695" y="693782"/>
                    <a:pt x="207842" y="676669"/>
                  </a:cubicBezTo>
                  <a:cubicBezTo>
                    <a:pt x="194031" y="659513"/>
                    <a:pt x="234519" y="661829"/>
                    <a:pt x="241424" y="672080"/>
                  </a:cubicBezTo>
                  <a:cubicBezTo>
                    <a:pt x="248329" y="682330"/>
                    <a:pt x="267072" y="657240"/>
                    <a:pt x="285857" y="662944"/>
                  </a:cubicBezTo>
                  <a:cubicBezTo>
                    <a:pt x="304643" y="668648"/>
                    <a:pt x="311548" y="642357"/>
                    <a:pt x="326345" y="653809"/>
                  </a:cubicBezTo>
                  <a:cubicBezTo>
                    <a:pt x="341142" y="665260"/>
                    <a:pt x="410279" y="672080"/>
                    <a:pt x="433997" y="686919"/>
                  </a:cubicBezTo>
                  <a:cubicBezTo>
                    <a:pt x="457715" y="701759"/>
                    <a:pt x="490268" y="705190"/>
                    <a:pt x="487308" y="726892"/>
                  </a:cubicBezTo>
                  <a:cubicBezTo>
                    <a:pt x="484349" y="748594"/>
                    <a:pt x="507038" y="764592"/>
                    <a:pt x="533715" y="778273"/>
                  </a:cubicBezTo>
                  <a:cubicBezTo>
                    <a:pt x="560392" y="791998"/>
                    <a:pt x="565324" y="821677"/>
                    <a:pt x="564338" y="841106"/>
                  </a:cubicBezTo>
                  <a:cubicBezTo>
                    <a:pt x="563351" y="860535"/>
                    <a:pt x="592988" y="874217"/>
                    <a:pt x="588055" y="883352"/>
                  </a:cubicBezTo>
                  <a:cubicBezTo>
                    <a:pt x="583123" y="892488"/>
                    <a:pt x="587069" y="905054"/>
                    <a:pt x="604825" y="923325"/>
                  </a:cubicBezTo>
                  <a:cubicBezTo>
                    <a:pt x="622581" y="941596"/>
                    <a:pt x="577161" y="955321"/>
                    <a:pt x="588055" y="971275"/>
                  </a:cubicBezTo>
                  <a:cubicBezTo>
                    <a:pt x="598906" y="987273"/>
                    <a:pt x="572272" y="1018068"/>
                    <a:pt x="603839" y="1023815"/>
                  </a:cubicBezTo>
                  <a:cubicBezTo>
                    <a:pt x="635448" y="1029519"/>
                    <a:pt x="630516" y="998682"/>
                    <a:pt x="654191" y="998682"/>
                  </a:cubicBezTo>
                  <a:cubicBezTo>
                    <a:pt x="677908" y="998682"/>
                    <a:pt x="653204" y="1022657"/>
                    <a:pt x="666028" y="1037539"/>
                  </a:cubicBezTo>
                  <a:cubicBezTo>
                    <a:pt x="678852" y="1052379"/>
                    <a:pt x="705529" y="1048948"/>
                    <a:pt x="730233" y="1072923"/>
                  </a:cubicBezTo>
                  <a:cubicBezTo>
                    <a:pt x="754895" y="1096898"/>
                    <a:pt x="739112" y="1108350"/>
                    <a:pt x="716423" y="1088921"/>
                  </a:cubicBezTo>
                  <a:cubicBezTo>
                    <a:pt x="693735" y="1069492"/>
                    <a:pt x="627556" y="1074081"/>
                    <a:pt x="627556" y="1080900"/>
                  </a:cubicBezTo>
                  <a:cubicBezTo>
                    <a:pt x="627556" y="1087763"/>
                    <a:pt x="700640" y="1135713"/>
                    <a:pt x="717410" y="1128894"/>
                  </a:cubicBezTo>
                  <a:cubicBezTo>
                    <a:pt x="734179" y="1122031"/>
                    <a:pt x="756911" y="1157458"/>
                    <a:pt x="747003" y="1168866"/>
                  </a:cubicBezTo>
                  <a:cubicBezTo>
                    <a:pt x="737096" y="1180275"/>
                    <a:pt x="742071" y="1208839"/>
                    <a:pt x="740098" y="1222564"/>
                  </a:cubicBezTo>
                  <a:cubicBezTo>
                    <a:pt x="738125" y="1236288"/>
                    <a:pt x="713421" y="1222564"/>
                    <a:pt x="697638" y="1224837"/>
                  </a:cubicBezTo>
                  <a:cubicBezTo>
                    <a:pt x="681811" y="1227110"/>
                    <a:pt x="670960" y="1232857"/>
                    <a:pt x="670960" y="1252243"/>
                  </a:cubicBezTo>
                  <a:cubicBezTo>
                    <a:pt x="670960" y="1271715"/>
                    <a:pt x="646256" y="1285354"/>
                    <a:pt x="643297" y="1309372"/>
                  </a:cubicBezTo>
                  <a:cubicBezTo>
                    <a:pt x="640338" y="1333347"/>
                    <a:pt x="663026" y="1332232"/>
                    <a:pt x="675893" y="1342482"/>
                  </a:cubicBezTo>
                  <a:cubicBezTo>
                    <a:pt x="688717" y="1352776"/>
                    <a:pt x="652218" y="1359638"/>
                    <a:pt x="650245" y="1376751"/>
                  </a:cubicBezTo>
                  <a:cubicBezTo>
                    <a:pt x="648272" y="1393864"/>
                    <a:pt x="683827" y="1424701"/>
                    <a:pt x="696651" y="1432678"/>
                  </a:cubicBezTo>
                  <a:cubicBezTo>
                    <a:pt x="709475" y="1440656"/>
                    <a:pt x="697638" y="1479514"/>
                    <a:pt x="702570" y="1498943"/>
                  </a:cubicBezTo>
                  <a:cubicBezTo>
                    <a:pt x="707502" y="1518371"/>
                    <a:pt x="724315" y="1494353"/>
                    <a:pt x="722299" y="1519487"/>
                  </a:cubicBezTo>
                  <a:cubicBezTo>
                    <a:pt x="720326" y="1544620"/>
                    <a:pt x="738082" y="1543462"/>
                    <a:pt x="739112" y="1558344"/>
                  </a:cubicBezTo>
                  <a:cubicBezTo>
                    <a:pt x="740098" y="1573184"/>
                    <a:pt x="770721" y="1570911"/>
                    <a:pt x="764802" y="1591455"/>
                  </a:cubicBezTo>
                  <a:cubicBezTo>
                    <a:pt x="758883" y="1612042"/>
                    <a:pt x="773680" y="1626881"/>
                    <a:pt x="780585" y="1638290"/>
                  </a:cubicBezTo>
                  <a:cubicBezTo>
                    <a:pt x="787491" y="1649741"/>
                    <a:pt x="813181" y="1669127"/>
                    <a:pt x="818114" y="1684010"/>
                  </a:cubicBezTo>
                  <a:cubicBezTo>
                    <a:pt x="823046" y="1698849"/>
                    <a:pt x="837843" y="1718236"/>
                    <a:pt x="855642" y="1712574"/>
                  </a:cubicBezTo>
                  <a:cubicBezTo>
                    <a:pt x="873398" y="1706827"/>
                    <a:pt x="874427" y="1726299"/>
                    <a:pt x="888238" y="1723983"/>
                  </a:cubicBezTo>
                  <a:cubicBezTo>
                    <a:pt x="902091" y="1721710"/>
                    <a:pt x="923793" y="1730845"/>
                    <a:pt x="927739" y="1743412"/>
                  </a:cubicBezTo>
                  <a:cubicBezTo>
                    <a:pt x="931685" y="1755935"/>
                    <a:pt x="974145" y="1767387"/>
                    <a:pt x="985982" y="1769660"/>
                  </a:cubicBezTo>
                  <a:cubicBezTo>
                    <a:pt x="997820" y="1771933"/>
                    <a:pt x="999835" y="1746843"/>
                    <a:pt x="1010687" y="1739980"/>
                  </a:cubicBezTo>
                  <a:cubicBezTo>
                    <a:pt x="1021537" y="1733118"/>
                    <a:pt x="1017592" y="1682852"/>
                    <a:pt x="1027456" y="1679464"/>
                  </a:cubicBezTo>
                  <a:cubicBezTo>
                    <a:pt x="1037321" y="1676032"/>
                    <a:pt x="1034362" y="1623493"/>
                    <a:pt x="1024497" y="1618947"/>
                  </a:cubicBezTo>
                  <a:cubicBezTo>
                    <a:pt x="1014632" y="1614358"/>
                    <a:pt x="1018578" y="1596087"/>
                    <a:pt x="1041310" y="1599518"/>
                  </a:cubicBezTo>
                  <a:cubicBezTo>
                    <a:pt x="1063998" y="1602949"/>
                    <a:pt x="1056106" y="1576658"/>
                    <a:pt x="1066957" y="1573227"/>
                  </a:cubicBezTo>
                  <a:cubicBezTo>
                    <a:pt x="1077809" y="1569796"/>
                    <a:pt x="1072876" y="1545820"/>
                    <a:pt x="1080768" y="1543547"/>
                  </a:cubicBezTo>
                  <a:cubicBezTo>
                    <a:pt x="1088659" y="1541274"/>
                    <a:pt x="1087673" y="1525276"/>
                    <a:pt x="1081754" y="1516141"/>
                  </a:cubicBezTo>
                  <a:cubicBezTo>
                    <a:pt x="1075836" y="1507006"/>
                    <a:pt x="1082741" y="1500143"/>
                    <a:pt x="1094578" y="1497870"/>
                  </a:cubicBezTo>
                  <a:cubicBezTo>
                    <a:pt x="1106459" y="1495597"/>
                    <a:pt x="1103456" y="1476168"/>
                    <a:pt x="1087673" y="1469306"/>
                  </a:cubicBezTo>
                  <a:cubicBezTo>
                    <a:pt x="1071890" y="1462444"/>
                    <a:pt x="1076822" y="1441900"/>
                    <a:pt x="1092605" y="1454466"/>
                  </a:cubicBezTo>
                  <a:cubicBezTo>
                    <a:pt x="1108388" y="1467033"/>
                    <a:pt x="1120269" y="1457897"/>
                    <a:pt x="1111391" y="1444173"/>
                  </a:cubicBezTo>
                  <a:cubicBezTo>
                    <a:pt x="1102513" y="1430448"/>
                    <a:pt x="1122242" y="1423629"/>
                    <a:pt x="1143000" y="1421356"/>
                  </a:cubicBezTo>
                  <a:cubicBezTo>
                    <a:pt x="1163759" y="1419083"/>
                    <a:pt x="1174609" y="1406516"/>
                    <a:pt x="1170664" y="1388202"/>
                  </a:cubicBezTo>
                  <a:cubicBezTo>
                    <a:pt x="1166718" y="1369974"/>
                    <a:pt x="1194382" y="1371089"/>
                    <a:pt x="1187434" y="1387087"/>
                  </a:cubicBezTo>
                  <a:cubicBezTo>
                    <a:pt x="1180528" y="1403042"/>
                    <a:pt x="1184474" y="1419040"/>
                    <a:pt x="1194339" y="1407631"/>
                  </a:cubicBezTo>
                  <a:cubicBezTo>
                    <a:pt x="1204203" y="1396223"/>
                    <a:pt x="1222989" y="1404200"/>
                    <a:pt x="1256571" y="1392749"/>
                  </a:cubicBezTo>
                  <a:cubicBezTo>
                    <a:pt x="1290154" y="1381383"/>
                    <a:pt x="1322749" y="1349345"/>
                    <a:pt x="1330641" y="1318550"/>
                  </a:cubicBezTo>
                  <a:cubicBezTo>
                    <a:pt x="1338532" y="1287713"/>
                    <a:pt x="1377047" y="1291144"/>
                    <a:pt x="1372115" y="1270600"/>
                  </a:cubicBezTo>
                  <a:cubicBezTo>
                    <a:pt x="1367183" y="1250056"/>
                    <a:pt x="1379020" y="1242036"/>
                    <a:pt x="1403681" y="1255760"/>
                  </a:cubicBezTo>
                  <a:cubicBezTo>
                    <a:pt x="1428386" y="1269442"/>
                    <a:pt x="1408657" y="1246625"/>
                    <a:pt x="1436277" y="1246625"/>
                  </a:cubicBezTo>
                  <a:cubicBezTo>
                    <a:pt x="1463941" y="1246625"/>
                    <a:pt x="1459009" y="1235173"/>
                    <a:pt x="1485686" y="1234058"/>
                  </a:cubicBezTo>
                  <a:cubicBezTo>
                    <a:pt x="1512363" y="1232900"/>
                    <a:pt x="1581457" y="1219218"/>
                    <a:pt x="1605175" y="1196359"/>
                  </a:cubicBezTo>
                  <a:cubicBezTo>
                    <a:pt x="1628893" y="1173498"/>
                    <a:pt x="1679245" y="1154113"/>
                    <a:pt x="1699961" y="1139230"/>
                  </a:cubicBezTo>
                  <a:cubicBezTo>
                    <a:pt x="1720719" y="1124390"/>
                    <a:pt x="1725651" y="1111824"/>
                    <a:pt x="1712827" y="1119844"/>
                  </a:cubicBezTo>
                  <a:cubicBezTo>
                    <a:pt x="1699961" y="1127821"/>
                    <a:pt x="1673326" y="1128979"/>
                    <a:pt x="1653555" y="1123275"/>
                  </a:cubicBezTo>
                  <a:cubicBezTo>
                    <a:pt x="1633826" y="1117571"/>
                    <a:pt x="1602216" y="1098142"/>
                    <a:pt x="1579485" y="1112982"/>
                  </a:cubicBezTo>
                  <a:cubicBezTo>
                    <a:pt x="1556796" y="1127821"/>
                    <a:pt x="1570607" y="1091280"/>
                    <a:pt x="1589349" y="1087848"/>
                  </a:cubicBezTo>
                  <a:cubicBezTo>
                    <a:pt x="1608092" y="1084417"/>
                    <a:pt x="1600200" y="1074167"/>
                    <a:pt x="1595268" y="1051307"/>
                  </a:cubicBezTo>
                  <a:cubicBezTo>
                    <a:pt x="1590336" y="1028490"/>
                    <a:pt x="1626877" y="1043286"/>
                    <a:pt x="1642660" y="1069578"/>
                  </a:cubicBezTo>
                  <a:cubicBezTo>
                    <a:pt x="1658444" y="1095869"/>
                    <a:pt x="1689067" y="1107277"/>
                    <a:pt x="1715701" y="1098142"/>
                  </a:cubicBezTo>
                  <a:cubicBezTo>
                    <a:pt x="1742378" y="1089007"/>
                    <a:pt x="1716730" y="1063873"/>
                    <a:pt x="1727581" y="1046760"/>
                  </a:cubicBezTo>
                  <a:cubicBezTo>
                    <a:pt x="1738433" y="1029648"/>
                    <a:pt x="1645620" y="975950"/>
                    <a:pt x="1640645" y="957679"/>
                  </a:cubicBezTo>
                  <a:cubicBezTo>
                    <a:pt x="1635712" y="939409"/>
                    <a:pt x="1664320" y="951975"/>
                    <a:pt x="1690053" y="964542"/>
                  </a:cubicBezTo>
                  <a:cubicBezTo>
                    <a:pt x="1715701" y="977108"/>
                    <a:pt x="1721663" y="940567"/>
                    <a:pt x="1721663" y="924569"/>
                  </a:cubicBezTo>
                  <a:cubicBezTo>
                    <a:pt x="1721663" y="908614"/>
                    <a:pt x="1666378" y="907413"/>
                    <a:pt x="1641674" y="923411"/>
                  </a:cubicBezTo>
                  <a:cubicBezTo>
                    <a:pt x="1616970" y="939366"/>
                    <a:pt x="1593252" y="902867"/>
                    <a:pt x="1626877" y="898278"/>
                  </a:cubicBezTo>
                  <a:cubicBezTo>
                    <a:pt x="1660460" y="893731"/>
                    <a:pt x="1629837" y="877734"/>
                    <a:pt x="1639744" y="866325"/>
                  </a:cubicBezTo>
                  <a:cubicBezTo>
                    <a:pt x="1649609" y="854874"/>
                    <a:pt x="1692069" y="899436"/>
                    <a:pt x="1713814" y="891415"/>
                  </a:cubicBezTo>
                  <a:cubicBezTo>
                    <a:pt x="1735559" y="883438"/>
                    <a:pt x="1751342" y="892573"/>
                    <a:pt x="1770084" y="875418"/>
                  </a:cubicBezTo>
                  <a:cubicBezTo>
                    <a:pt x="1788870" y="858305"/>
                    <a:pt x="1736502" y="842307"/>
                    <a:pt x="1725651" y="827468"/>
                  </a:cubicBezTo>
                  <a:cubicBezTo>
                    <a:pt x="1714801" y="812585"/>
                    <a:pt x="1779949" y="818332"/>
                    <a:pt x="1799721" y="819447"/>
                  </a:cubicBezTo>
                  <a:cubicBezTo>
                    <a:pt x="1819450" y="820605"/>
                    <a:pt x="1824382" y="786337"/>
                    <a:pt x="1808599" y="793199"/>
                  </a:cubicBezTo>
                  <a:cubicBezTo>
                    <a:pt x="1792816" y="800061"/>
                    <a:pt x="1736502" y="770382"/>
                    <a:pt x="1748340" y="749838"/>
                  </a:cubicBezTo>
                  <a:cubicBezTo>
                    <a:pt x="1760177" y="729294"/>
                    <a:pt x="1781922" y="753269"/>
                    <a:pt x="1806583" y="738386"/>
                  </a:cubicBezTo>
                  <a:cubicBezTo>
                    <a:pt x="1831288" y="723547"/>
                    <a:pt x="1808557" y="667619"/>
                    <a:pt x="1790800" y="667619"/>
                  </a:cubicBezTo>
                  <a:cubicBezTo>
                    <a:pt x="1773044" y="667619"/>
                    <a:pt x="1731570" y="660757"/>
                    <a:pt x="1731570" y="650506"/>
                  </a:cubicBezTo>
                  <a:cubicBezTo>
                    <a:pt x="1731570" y="640213"/>
                    <a:pt x="1697001" y="631077"/>
                    <a:pt x="1706866" y="620827"/>
                  </a:cubicBezTo>
                  <a:cubicBezTo>
                    <a:pt x="1716730" y="610533"/>
                    <a:pt x="1729597" y="633393"/>
                    <a:pt x="1752286" y="613965"/>
                  </a:cubicBezTo>
                  <a:cubicBezTo>
                    <a:pt x="1775017" y="594579"/>
                    <a:pt x="1822410" y="618554"/>
                    <a:pt x="1843125" y="613965"/>
                  </a:cubicBezTo>
                  <a:cubicBezTo>
                    <a:pt x="1863884" y="609418"/>
                    <a:pt x="1834204" y="564899"/>
                    <a:pt x="1822367" y="572834"/>
                  </a:cubicBezTo>
                  <a:cubicBezTo>
                    <a:pt x="1810529" y="580854"/>
                    <a:pt x="1770042" y="583084"/>
                    <a:pt x="1767082" y="559109"/>
                  </a:cubicBezTo>
                  <a:cubicBezTo>
                    <a:pt x="1764123" y="535134"/>
                    <a:pt x="1805597" y="559109"/>
                    <a:pt x="1812502" y="547701"/>
                  </a:cubicBezTo>
                  <a:cubicBezTo>
                    <a:pt x="1819407" y="536249"/>
                    <a:pt x="1755245" y="506613"/>
                    <a:pt x="1745338" y="530588"/>
                  </a:cubicBezTo>
                  <a:cubicBezTo>
                    <a:pt x="1735473" y="554563"/>
                    <a:pt x="1699918" y="546585"/>
                    <a:pt x="1718660" y="532861"/>
                  </a:cubicBezTo>
                  <a:cubicBezTo>
                    <a:pt x="1737446" y="519179"/>
                    <a:pt x="1741392" y="480321"/>
                    <a:pt x="1739376" y="460893"/>
                  </a:cubicBezTo>
                  <a:cubicBezTo>
                    <a:pt x="1737403" y="441507"/>
                    <a:pt x="1806540" y="440349"/>
                    <a:pt x="1798606" y="408353"/>
                  </a:cubicBezTo>
                  <a:cubicBezTo>
                    <a:pt x="1790714" y="376401"/>
                    <a:pt x="1831202" y="369538"/>
                    <a:pt x="1853933" y="369538"/>
                  </a:cubicBezTo>
                  <a:cubicBezTo>
                    <a:pt x="1876622" y="369538"/>
                    <a:pt x="1852904" y="335270"/>
                    <a:pt x="1831202" y="338701"/>
                  </a:cubicBezTo>
                  <a:cubicBezTo>
                    <a:pt x="1809457" y="342132"/>
                    <a:pt x="1786768" y="370653"/>
                    <a:pt x="1775918" y="359245"/>
                  </a:cubicBezTo>
                  <a:cubicBezTo>
                    <a:pt x="1765067" y="347793"/>
                    <a:pt x="1801566" y="327249"/>
                    <a:pt x="1821337" y="327249"/>
                  </a:cubicBezTo>
                  <a:cubicBezTo>
                    <a:pt x="1841066" y="327249"/>
                    <a:pt x="1888459" y="324976"/>
                    <a:pt x="1905272" y="313568"/>
                  </a:cubicBezTo>
                  <a:cubicBezTo>
                    <a:pt x="1922041" y="302159"/>
                    <a:pt x="1875635" y="291866"/>
                    <a:pt x="1844068" y="296412"/>
                  </a:cubicBezTo>
                  <a:cubicBezTo>
                    <a:pt x="1812459" y="301001"/>
                    <a:pt x="1812459" y="285004"/>
                    <a:pt x="1859895" y="283846"/>
                  </a:cubicBezTo>
                  <a:cubicBezTo>
                    <a:pt x="1907288" y="282688"/>
                    <a:pt x="1899353" y="271279"/>
                    <a:pt x="1932978" y="266733"/>
                  </a:cubicBezTo>
                  <a:cubicBezTo>
                    <a:pt x="1966561" y="262144"/>
                    <a:pt x="1955667" y="246146"/>
                    <a:pt x="1976425" y="245031"/>
                  </a:cubicBezTo>
                  <a:cubicBezTo>
                    <a:pt x="1997184" y="243916"/>
                    <a:pt x="2051482" y="217624"/>
                    <a:pt x="2051482" y="205058"/>
                  </a:cubicBezTo>
                  <a:cubicBezTo>
                    <a:pt x="2051696" y="192534"/>
                    <a:pt x="1973680" y="167401"/>
                    <a:pt x="1937139" y="167401"/>
                  </a:cubicBezTo>
                  <a:close/>
                  <a:moveTo>
                    <a:pt x="706687" y="1162133"/>
                  </a:moveTo>
                  <a:cubicBezTo>
                    <a:pt x="707674" y="1143862"/>
                    <a:pt x="689918" y="1155270"/>
                    <a:pt x="680010" y="1133611"/>
                  </a:cubicBezTo>
                  <a:cubicBezTo>
                    <a:pt x="670102" y="1111909"/>
                    <a:pt x="619708" y="1102946"/>
                    <a:pt x="614818" y="1119930"/>
                  </a:cubicBezTo>
                  <a:cubicBezTo>
                    <a:pt x="612845" y="1126792"/>
                    <a:pt x="597019" y="1137043"/>
                    <a:pt x="609886" y="1153040"/>
                  </a:cubicBezTo>
                  <a:cubicBezTo>
                    <a:pt x="622710" y="1169038"/>
                    <a:pt x="631588" y="1162176"/>
                    <a:pt x="646428" y="1178173"/>
                  </a:cubicBezTo>
                  <a:cubicBezTo>
                    <a:pt x="661225" y="1194128"/>
                    <a:pt x="705658" y="1180404"/>
                    <a:pt x="706687" y="11621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49" name="Google Shape;349;p28"/>
            <p:cNvSpPr/>
            <p:nvPr/>
          </p:nvSpPr>
          <p:spPr>
            <a:xfrm>
              <a:off x="2652219" y="541269"/>
              <a:ext cx="64333" cy="47178"/>
            </a:xfrm>
            <a:custGeom>
              <a:rect b="b" l="l" r="r" t="t"/>
              <a:pathLst>
                <a:path extrusionOk="0" h="47178" w="64333">
                  <a:moveTo>
                    <a:pt x="49307" y="10502"/>
                  </a:moveTo>
                  <a:cubicBezTo>
                    <a:pt x="22673" y="-4938"/>
                    <a:pt x="-10781" y="27700"/>
                    <a:pt x="16711" y="39624"/>
                  </a:cubicBezTo>
                  <a:cubicBezTo>
                    <a:pt x="40429" y="49874"/>
                    <a:pt x="75984" y="25899"/>
                    <a:pt x="49307" y="1050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0" name="Google Shape;350;p28"/>
            <p:cNvSpPr/>
            <p:nvPr/>
          </p:nvSpPr>
          <p:spPr>
            <a:xfrm>
              <a:off x="2270461" y="815884"/>
              <a:ext cx="223024" cy="223024"/>
            </a:xfrm>
            <a:custGeom>
              <a:rect b="b" l="l" r="r" t="t"/>
              <a:pathLst>
                <a:path extrusionOk="0" h="223024" w="223024">
                  <a:moveTo>
                    <a:pt x="114071" y="212087"/>
                  </a:moveTo>
                  <a:cubicBezTo>
                    <a:pt x="146666" y="237778"/>
                    <a:pt x="136287" y="191543"/>
                    <a:pt x="173344" y="193259"/>
                  </a:cubicBezTo>
                  <a:cubicBezTo>
                    <a:pt x="210400" y="194975"/>
                    <a:pt x="211858" y="124722"/>
                    <a:pt x="217777" y="99031"/>
                  </a:cubicBezTo>
                  <a:cubicBezTo>
                    <a:pt x="223696" y="73340"/>
                    <a:pt x="188140" y="75056"/>
                    <a:pt x="197018" y="93884"/>
                  </a:cubicBezTo>
                  <a:cubicBezTo>
                    <a:pt x="205896" y="112713"/>
                    <a:pt x="195517" y="131584"/>
                    <a:pt x="192558" y="109282"/>
                  </a:cubicBezTo>
                  <a:cubicBezTo>
                    <a:pt x="189599" y="87022"/>
                    <a:pt x="161463" y="107566"/>
                    <a:pt x="151084" y="90453"/>
                  </a:cubicBezTo>
                  <a:cubicBezTo>
                    <a:pt x="140705" y="73298"/>
                    <a:pt x="183680" y="71582"/>
                    <a:pt x="194059" y="49322"/>
                  </a:cubicBezTo>
                  <a:cubicBezTo>
                    <a:pt x="204438" y="27063"/>
                    <a:pt x="160005" y="30494"/>
                    <a:pt x="170341" y="13338"/>
                  </a:cubicBezTo>
                  <a:cubicBezTo>
                    <a:pt x="180720" y="-3774"/>
                    <a:pt x="105150" y="15054"/>
                    <a:pt x="127366" y="25347"/>
                  </a:cubicBezTo>
                  <a:cubicBezTo>
                    <a:pt x="149583" y="35641"/>
                    <a:pt x="128867" y="49322"/>
                    <a:pt x="108109" y="32210"/>
                  </a:cubicBezTo>
                  <a:cubicBezTo>
                    <a:pt x="87350" y="15097"/>
                    <a:pt x="29922" y="43747"/>
                    <a:pt x="50337" y="63047"/>
                  </a:cubicBezTo>
                  <a:cubicBezTo>
                    <a:pt x="66635" y="78444"/>
                    <a:pt x="115529" y="52754"/>
                    <a:pt x="87393" y="97316"/>
                  </a:cubicBezTo>
                  <a:cubicBezTo>
                    <a:pt x="59258" y="141878"/>
                    <a:pt x="47378" y="85307"/>
                    <a:pt x="20743" y="90453"/>
                  </a:cubicBezTo>
                  <a:cubicBezTo>
                    <a:pt x="-5934" y="95600"/>
                    <a:pt x="5947" y="133257"/>
                    <a:pt x="45919" y="146981"/>
                  </a:cubicBezTo>
                  <a:cubicBezTo>
                    <a:pt x="85935" y="160706"/>
                    <a:pt x="81475" y="186397"/>
                    <a:pt x="114071" y="21208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1" name="Google Shape;351;p28"/>
            <p:cNvSpPr/>
            <p:nvPr/>
          </p:nvSpPr>
          <p:spPr>
            <a:xfrm>
              <a:off x="2201665" y="716057"/>
              <a:ext cx="47178" cy="47178"/>
            </a:xfrm>
            <a:custGeom>
              <a:rect b="b" l="l" r="r" t="t"/>
              <a:pathLst>
                <a:path extrusionOk="0" h="47178" w="47178">
                  <a:moveTo>
                    <a:pt x="39187" y="34420"/>
                  </a:moveTo>
                  <a:cubicBezTo>
                    <a:pt x="49566" y="20739"/>
                    <a:pt x="16971" y="-8383"/>
                    <a:pt x="8093" y="15592"/>
                  </a:cubicBezTo>
                  <a:cubicBezTo>
                    <a:pt x="-829" y="39524"/>
                    <a:pt x="28636" y="48359"/>
                    <a:pt x="39187" y="344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2" name="Google Shape;352;p28"/>
            <p:cNvSpPr/>
            <p:nvPr/>
          </p:nvSpPr>
          <p:spPr>
            <a:xfrm>
              <a:off x="2465622" y="709665"/>
              <a:ext cx="128667" cy="81489"/>
            </a:xfrm>
            <a:custGeom>
              <a:rect b="b" l="l" r="r" t="t"/>
              <a:pathLst>
                <a:path extrusionOk="0" h="81489" w="128667">
                  <a:moveTo>
                    <a:pt x="108523" y="78511"/>
                  </a:moveTo>
                  <a:cubicBezTo>
                    <a:pt x="135157" y="76796"/>
                    <a:pt x="121861" y="39096"/>
                    <a:pt x="92225" y="13405"/>
                  </a:cubicBezTo>
                  <a:cubicBezTo>
                    <a:pt x="62588" y="-12285"/>
                    <a:pt x="-3976" y="40511"/>
                    <a:pt x="7819" y="51105"/>
                  </a:cubicBezTo>
                  <a:cubicBezTo>
                    <a:pt x="21114" y="63071"/>
                    <a:pt x="81846" y="80184"/>
                    <a:pt x="108523" y="7851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3" name="Google Shape;353;p28"/>
            <p:cNvSpPr/>
            <p:nvPr/>
          </p:nvSpPr>
          <p:spPr>
            <a:xfrm>
              <a:off x="1718898" y="846808"/>
              <a:ext cx="617605" cy="386003"/>
            </a:xfrm>
            <a:custGeom>
              <a:rect b="b" l="l" r="r" t="t"/>
              <a:pathLst>
                <a:path extrusionOk="0" h="386003" w="617605">
                  <a:moveTo>
                    <a:pt x="566387" y="290830"/>
                  </a:moveTo>
                  <a:cubicBezTo>
                    <a:pt x="575265" y="278821"/>
                    <a:pt x="612322" y="314806"/>
                    <a:pt x="613780" y="289115"/>
                  </a:cubicBezTo>
                  <a:cubicBezTo>
                    <a:pt x="615281" y="263424"/>
                    <a:pt x="572306" y="251415"/>
                    <a:pt x="554550" y="237733"/>
                  </a:cubicBezTo>
                  <a:cubicBezTo>
                    <a:pt x="536794" y="224009"/>
                    <a:pt x="529374" y="230871"/>
                    <a:pt x="501238" y="206896"/>
                  </a:cubicBezTo>
                  <a:cubicBezTo>
                    <a:pt x="473103" y="182921"/>
                    <a:pt x="508658" y="170912"/>
                    <a:pt x="487900" y="152083"/>
                  </a:cubicBezTo>
                  <a:cubicBezTo>
                    <a:pt x="467184" y="133212"/>
                    <a:pt x="459764" y="81831"/>
                    <a:pt x="474561" y="64718"/>
                  </a:cubicBezTo>
                  <a:cubicBezTo>
                    <a:pt x="489358" y="47562"/>
                    <a:pt x="505656" y="21872"/>
                    <a:pt x="479022" y="9905"/>
                  </a:cubicBezTo>
                  <a:cubicBezTo>
                    <a:pt x="452345" y="-2061"/>
                    <a:pt x="409412" y="20199"/>
                    <a:pt x="413830" y="27018"/>
                  </a:cubicBezTo>
                  <a:cubicBezTo>
                    <a:pt x="418247" y="33881"/>
                    <a:pt x="455304" y="57856"/>
                    <a:pt x="455304" y="68149"/>
                  </a:cubicBezTo>
                  <a:cubicBezTo>
                    <a:pt x="455304" y="78400"/>
                    <a:pt x="421250" y="39027"/>
                    <a:pt x="409369" y="47562"/>
                  </a:cubicBezTo>
                  <a:cubicBezTo>
                    <a:pt x="397489" y="56140"/>
                    <a:pt x="384193" y="30449"/>
                    <a:pt x="373814" y="47562"/>
                  </a:cubicBezTo>
                  <a:cubicBezTo>
                    <a:pt x="363435" y="64718"/>
                    <a:pt x="387153" y="124634"/>
                    <a:pt x="396031" y="141790"/>
                  </a:cubicBezTo>
                  <a:cubicBezTo>
                    <a:pt x="404952" y="158946"/>
                    <a:pt x="387153" y="158946"/>
                    <a:pt x="375315" y="162334"/>
                  </a:cubicBezTo>
                  <a:cubicBezTo>
                    <a:pt x="363478" y="165765"/>
                    <a:pt x="361977" y="114384"/>
                    <a:pt x="350139" y="95513"/>
                  </a:cubicBezTo>
                  <a:cubicBezTo>
                    <a:pt x="338302" y="76684"/>
                    <a:pt x="290909" y="54382"/>
                    <a:pt x="287950" y="68106"/>
                  </a:cubicBezTo>
                  <a:cubicBezTo>
                    <a:pt x="284990" y="81788"/>
                    <a:pt x="317586" y="81788"/>
                    <a:pt x="313126" y="100659"/>
                  </a:cubicBezTo>
                  <a:cubicBezTo>
                    <a:pt x="308665" y="119530"/>
                    <a:pt x="290909" y="88693"/>
                    <a:pt x="274611" y="104090"/>
                  </a:cubicBezTo>
                  <a:cubicBezTo>
                    <a:pt x="258313" y="119530"/>
                    <a:pt x="261273" y="109237"/>
                    <a:pt x="264232" y="93797"/>
                  </a:cubicBezTo>
                  <a:cubicBezTo>
                    <a:pt x="267191" y="78357"/>
                    <a:pt x="240514" y="61244"/>
                    <a:pt x="210878" y="64675"/>
                  </a:cubicBezTo>
                  <a:cubicBezTo>
                    <a:pt x="181241" y="68106"/>
                    <a:pt x="197539" y="92081"/>
                    <a:pt x="188661" y="100616"/>
                  </a:cubicBezTo>
                  <a:cubicBezTo>
                    <a:pt x="179783" y="109194"/>
                    <a:pt x="135350" y="95470"/>
                    <a:pt x="163485" y="88650"/>
                  </a:cubicBezTo>
                  <a:cubicBezTo>
                    <a:pt x="191620" y="81788"/>
                    <a:pt x="179783" y="62959"/>
                    <a:pt x="169404" y="44088"/>
                  </a:cubicBezTo>
                  <a:cubicBezTo>
                    <a:pt x="159024" y="25260"/>
                    <a:pt x="130889" y="47519"/>
                    <a:pt x="84955" y="66348"/>
                  </a:cubicBezTo>
                  <a:cubicBezTo>
                    <a:pt x="39020" y="85176"/>
                    <a:pt x="18305" y="105720"/>
                    <a:pt x="24223" y="107479"/>
                  </a:cubicBezTo>
                  <a:cubicBezTo>
                    <a:pt x="30142" y="109194"/>
                    <a:pt x="31643" y="117729"/>
                    <a:pt x="13844" y="134885"/>
                  </a:cubicBezTo>
                  <a:cubicBezTo>
                    <a:pt x="-3955" y="151998"/>
                    <a:pt x="13844" y="167438"/>
                    <a:pt x="30142" y="167438"/>
                  </a:cubicBezTo>
                  <a:cubicBezTo>
                    <a:pt x="46440" y="167438"/>
                    <a:pt x="32072" y="182535"/>
                    <a:pt x="43481" y="186266"/>
                  </a:cubicBezTo>
                  <a:cubicBezTo>
                    <a:pt x="53860" y="189697"/>
                    <a:pt x="107171" y="162291"/>
                    <a:pt x="122011" y="174300"/>
                  </a:cubicBezTo>
                  <a:cubicBezTo>
                    <a:pt x="136808" y="186266"/>
                    <a:pt x="34603" y="193129"/>
                    <a:pt x="34603" y="213715"/>
                  </a:cubicBezTo>
                  <a:cubicBezTo>
                    <a:pt x="34603" y="234259"/>
                    <a:pt x="90873" y="246268"/>
                    <a:pt x="132347" y="237691"/>
                  </a:cubicBezTo>
                  <a:cubicBezTo>
                    <a:pt x="173821" y="229113"/>
                    <a:pt x="246433" y="244553"/>
                    <a:pt x="246433" y="256562"/>
                  </a:cubicBezTo>
                  <a:cubicBezTo>
                    <a:pt x="246433" y="268528"/>
                    <a:pt x="197539" y="265097"/>
                    <a:pt x="160526" y="263424"/>
                  </a:cubicBezTo>
                  <a:cubicBezTo>
                    <a:pt x="123512" y="261709"/>
                    <a:pt x="59822" y="275433"/>
                    <a:pt x="62781" y="289115"/>
                  </a:cubicBezTo>
                  <a:cubicBezTo>
                    <a:pt x="66083" y="304426"/>
                    <a:pt x="70201" y="304512"/>
                    <a:pt x="108715" y="325099"/>
                  </a:cubicBezTo>
                  <a:cubicBezTo>
                    <a:pt x="147230" y="345643"/>
                    <a:pt x="187203" y="314806"/>
                    <a:pt x="185745" y="343970"/>
                  </a:cubicBezTo>
                  <a:cubicBezTo>
                    <a:pt x="184243" y="373092"/>
                    <a:pt x="206503" y="379954"/>
                    <a:pt x="258313" y="381627"/>
                  </a:cubicBezTo>
                  <a:cubicBezTo>
                    <a:pt x="310166" y="383343"/>
                    <a:pt x="333841" y="354221"/>
                    <a:pt x="359060" y="355936"/>
                  </a:cubicBezTo>
                  <a:cubicBezTo>
                    <a:pt x="384236" y="357652"/>
                    <a:pt x="396074" y="352505"/>
                    <a:pt x="407954" y="331961"/>
                  </a:cubicBezTo>
                  <a:cubicBezTo>
                    <a:pt x="419792" y="311417"/>
                    <a:pt x="430171" y="323383"/>
                    <a:pt x="433130" y="333677"/>
                  </a:cubicBezTo>
                  <a:cubicBezTo>
                    <a:pt x="436089" y="343970"/>
                    <a:pt x="468685" y="342212"/>
                    <a:pt x="476105" y="350790"/>
                  </a:cubicBezTo>
                  <a:cubicBezTo>
                    <a:pt x="494976" y="372620"/>
                    <a:pt x="557595" y="366230"/>
                    <a:pt x="581270" y="352505"/>
                  </a:cubicBezTo>
                  <a:cubicBezTo>
                    <a:pt x="604988" y="338824"/>
                    <a:pt x="570890" y="301124"/>
                    <a:pt x="559053" y="318237"/>
                  </a:cubicBezTo>
                  <a:cubicBezTo>
                    <a:pt x="547216" y="335350"/>
                    <a:pt x="536836" y="325099"/>
                    <a:pt x="533877" y="316521"/>
                  </a:cubicBezTo>
                  <a:cubicBezTo>
                    <a:pt x="530832" y="307943"/>
                    <a:pt x="557509" y="302797"/>
                    <a:pt x="566387" y="29083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4" name="Google Shape;354;p28"/>
            <p:cNvSpPr/>
            <p:nvPr/>
          </p:nvSpPr>
          <p:spPr>
            <a:xfrm>
              <a:off x="2484414" y="528285"/>
              <a:ext cx="111512" cy="42889"/>
            </a:xfrm>
            <a:custGeom>
              <a:rect b="b" l="l" r="r" t="t"/>
              <a:pathLst>
                <a:path extrusionOk="0" h="42889" w="111512">
                  <a:moveTo>
                    <a:pt x="106029" y="9719"/>
                  </a:moveTo>
                  <a:cubicBezTo>
                    <a:pt x="103070" y="-532"/>
                    <a:pt x="-9215" y="15123"/>
                    <a:pt x="8284" y="30306"/>
                  </a:cubicBezTo>
                  <a:cubicBezTo>
                    <a:pt x="37878" y="55996"/>
                    <a:pt x="108988" y="20055"/>
                    <a:pt x="106029" y="971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5" name="Google Shape;355;p28"/>
            <p:cNvSpPr/>
            <p:nvPr/>
          </p:nvSpPr>
          <p:spPr>
            <a:xfrm>
              <a:off x="2995562" y="843782"/>
              <a:ext cx="162979" cy="94356"/>
            </a:xfrm>
            <a:custGeom>
              <a:rect b="b" l="l" r="r" t="t"/>
              <a:pathLst>
                <a:path extrusionOk="0" h="94356" w="162979">
                  <a:moveTo>
                    <a:pt x="8162" y="14605"/>
                  </a:moveTo>
                  <a:cubicBezTo>
                    <a:pt x="-716" y="36864"/>
                    <a:pt x="27419" y="36864"/>
                    <a:pt x="28878" y="62598"/>
                  </a:cubicBezTo>
                  <a:cubicBezTo>
                    <a:pt x="30336" y="88289"/>
                    <a:pt x="58514" y="96867"/>
                    <a:pt x="79230" y="81426"/>
                  </a:cubicBezTo>
                  <a:cubicBezTo>
                    <a:pt x="99945" y="66029"/>
                    <a:pt x="159218" y="86016"/>
                    <a:pt x="159218" y="66029"/>
                  </a:cubicBezTo>
                  <a:cubicBezTo>
                    <a:pt x="159218" y="47201"/>
                    <a:pt x="96986" y="12932"/>
                    <a:pt x="74769" y="18036"/>
                  </a:cubicBezTo>
                  <a:cubicBezTo>
                    <a:pt x="52595" y="23183"/>
                    <a:pt x="17040" y="-7655"/>
                    <a:pt x="8162" y="1460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6" name="Google Shape;356;p28"/>
            <p:cNvSpPr/>
            <p:nvPr/>
          </p:nvSpPr>
          <p:spPr>
            <a:xfrm>
              <a:off x="2419445" y="437737"/>
              <a:ext cx="120090" cy="94356"/>
            </a:xfrm>
            <a:custGeom>
              <a:rect b="b" l="l" r="r" t="t"/>
              <a:pathLst>
                <a:path extrusionOk="0" h="94356" w="120090">
                  <a:moveTo>
                    <a:pt x="50993" y="91732"/>
                  </a:moveTo>
                  <a:cubicBezTo>
                    <a:pt x="73210" y="91732"/>
                    <a:pt x="91009" y="88301"/>
                    <a:pt x="110266" y="79723"/>
                  </a:cubicBezTo>
                  <a:cubicBezTo>
                    <a:pt x="129524" y="71145"/>
                    <a:pt x="99887" y="71145"/>
                    <a:pt x="113226" y="50601"/>
                  </a:cubicBezTo>
                  <a:cubicBezTo>
                    <a:pt x="126564" y="30057"/>
                    <a:pt x="80630" y="28341"/>
                    <a:pt x="77671" y="35204"/>
                  </a:cubicBezTo>
                  <a:cubicBezTo>
                    <a:pt x="74711" y="42066"/>
                    <a:pt x="16939" y="-5927"/>
                    <a:pt x="8061" y="9513"/>
                  </a:cubicBezTo>
                  <a:cubicBezTo>
                    <a:pt x="-860" y="24910"/>
                    <a:pt x="28777" y="91732"/>
                    <a:pt x="50993" y="9173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7" name="Google Shape;357;p28"/>
            <p:cNvSpPr/>
            <p:nvPr/>
          </p:nvSpPr>
          <p:spPr>
            <a:xfrm>
              <a:off x="2468054" y="219336"/>
              <a:ext cx="394581" cy="291647"/>
            </a:xfrm>
            <a:custGeom>
              <a:rect b="b" l="l" r="r" t="t"/>
              <a:pathLst>
                <a:path extrusionOk="0" h="291647" w="394581">
                  <a:moveTo>
                    <a:pt x="356435" y="167955"/>
                  </a:moveTo>
                  <a:cubicBezTo>
                    <a:pt x="329801" y="171386"/>
                    <a:pt x="312002" y="159377"/>
                    <a:pt x="323840" y="142264"/>
                  </a:cubicBezTo>
                  <a:cubicBezTo>
                    <a:pt x="335677" y="125108"/>
                    <a:pt x="294203" y="120004"/>
                    <a:pt x="309000" y="106280"/>
                  </a:cubicBezTo>
                  <a:cubicBezTo>
                    <a:pt x="323840" y="92598"/>
                    <a:pt x="280865" y="78873"/>
                    <a:pt x="285282" y="99417"/>
                  </a:cubicBezTo>
                  <a:cubicBezTo>
                    <a:pt x="289743" y="119961"/>
                    <a:pt x="258648" y="101133"/>
                    <a:pt x="254187" y="82305"/>
                  </a:cubicBezTo>
                  <a:cubicBezTo>
                    <a:pt x="249727" y="63476"/>
                    <a:pt x="188996" y="56614"/>
                    <a:pt x="149023" y="15483"/>
                  </a:cubicBezTo>
                  <a:cubicBezTo>
                    <a:pt x="145549" y="11923"/>
                    <a:pt x="142075" y="9050"/>
                    <a:pt x="138644" y="6433"/>
                  </a:cubicBezTo>
                  <a:cubicBezTo>
                    <a:pt x="128693" y="10079"/>
                    <a:pt x="118271" y="12695"/>
                    <a:pt x="107806" y="15269"/>
                  </a:cubicBezTo>
                  <a:cubicBezTo>
                    <a:pt x="111194" y="20330"/>
                    <a:pt x="106091" y="25133"/>
                    <a:pt x="94210" y="24061"/>
                  </a:cubicBezTo>
                  <a:cubicBezTo>
                    <a:pt x="74953" y="22345"/>
                    <a:pt x="40899" y="25776"/>
                    <a:pt x="71994" y="39458"/>
                  </a:cubicBezTo>
                  <a:cubicBezTo>
                    <a:pt x="103089" y="53140"/>
                    <a:pt x="69034" y="58287"/>
                    <a:pt x="43858" y="58287"/>
                  </a:cubicBezTo>
                  <a:cubicBezTo>
                    <a:pt x="18639" y="58287"/>
                    <a:pt x="17181" y="95986"/>
                    <a:pt x="49777" y="101133"/>
                  </a:cubicBezTo>
                  <a:cubicBezTo>
                    <a:pt x="82373" y="106280"/>
                    <a:pt x="58655" y="128539"/>
                    <a:pt x="32021" y="119961"/>
                  </a:cubicBezTo>
                  <a:cubicBezTo>
                    <a:pt x="5387" y="111384"/>
                    <a:pt x="-3534" y="126824"/>
                    <a:pt x="20183" y="140505"/>
                  </a:cubicBezTo>
                  <a:cubicBezTo>
                    <a:pt x="42014" y="153158"/>
                    <a:pt x="29062" y="169627"/>
                    <a:pt x="52779" y="181636"/>
                  </a:cubicBezTo>
                  <a:cubicBezTo>
                    <a:pt x="76454" y="193645"/>
                    <a:pt x="144605" y="166196"/>
                    <a:pt x="150524" y="185067"/>
                  </a:cubicBezTo>
                  <a:cubicBezTo>
                    <a:pt x="156443" y="203896"/>
                    <a:pt x="80915" y="205611"/>
                    <a:pt x="91294" y="217620"/>
                  </a:cubicBezTo>
                  <a:cubicBezTo>
                    <a:pt x="101673" y="229629"/>
                    <a:pt x="144605" y="248458"/>
                    <a:pt x="138687" y="258751"/>
                  </a:cubicBezTo>
                  <a:cubicBezTo>
                    <a:pt x="132768" y="269045"/>
                    <a:pt x="209797" y="298166"/>
                    <a:pt x="217174" y="284442"/>
                  </a:cubicBezTo>
                  <a:cubicBezTo>
                    <a:pt x="224594" y="270717"/>
                    <a:pt x="245309" y="274148"/>
                    <a:pt x="264567" y="282726"/>
                  </a:cubicBezTo>
                  <a:cubicBezTo>
                    <a:pt x="283824" y="291261"/>
                    <a:pt x="285325" y="229629"/>
                    <a:pt x="298621" y="239880"/>
                  </a:cubicBezTo>
                  <a:cubicBezTo>
                    <a:pt x="311959" y="250173"/>
                    <a:pt x="310458" y="217620"/>
                    <a:pt x="332675" y="207327"/>
                  </a:cubicBezTo>
                  <a:cubicBezTo>
                    <a:pt x="354891" y="197033"/>
                    <a:pt x="386887" y="196948"/>
                    <a:pt x="388989" y="185067"/>
                  </a:cubicBezTo>
                  <a:cubicBezTo>
                    <a:pt x="390490" y="176532"/>
                    <a:pt x="383113" y="164523"/>
                    <a:pt x="356435" y="16795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8" name="Google Shape;358;p28"/>
            <p:cNvSpPr/>
            <p:nvPr/>
          </p:nvSpPr>
          <p:spPr>
            <a:xfrm>
              <a:off x="2692045" y="842423"/>
              <a:ext cx="956431" cy="810607"/>
            </a:xfrm>
            <a:custGeom>
              <a:rect b="b" l="l" r="r" t="t"/>
              <a:pathLst>
                <a:path extrusionOk="0" h="810607" w="956431">
                  <a:moveTo>
                    <a:pt x="943524" y="510520"/>
                  </a:moveTo>
                  <a:cubicBezTo>
                    <a:pt x="943395" y="509191"/>
                    <a:pt x="943095" y="507861"/>
                    <a:pt x="942752" y="506531"/>
                  </a:cubicBezTo>
                  <a:cubicBezTo>
                    <a:pt x="940908" y="503615"/>
                    <a:pt x="939192" y="500613"/>
                    <a:pt x="937305" y="497739"/>
                  </a:cubicBezTo>
                  <a:cubicBezTo>
                    <a:pt x="935332" y="494737"/>
                    <a:pt x="933617" y="491777"/>
                    <a:pt x="931987" y="488775"/>
                  </a:cubicBezTo>
                  <a:cubicBezTo>
                    <a:pt x="908612" y="490276"/>
                    <a:pt x="904195" y="471577"/>
                    <a:pt x="904195" y="459653"/>
                  </a:cubicBezTo>
                  <a:cubicBezTo>
                    <a:pt x="904195" y="447687"/>
                    <a:pt x="859761" y="418565"/>
                    <a:pt x="844922" y="423712"/>
                  </a:cubicBezTo>
                  <a:cubicBezTo>
                    <a:pt x="830125" y="428816"/>
                    <a:pt x="804949" y="401453"/>
                    <a:pt x="785692" y="399694"/>
                  </a:cubicBezTo>
                  <a:cubicBezTo>
                    <a:pt x="766434" y="397979"/>
                    <a:pt x="738299" y="380866"/>
                    <a:pt x="741258" y="356848"/>
                  </a:cubicBezTo>
                  <a:cubicBezTo>
                    <a:pt x="744218" y="332873"/>
                    <a:pt x="779773" y="363710"/>
                    <a:pt x="787193" y="344839"/>
                  </a:cubicBezTo>
                  <a:cubicBezTo>
                    <a:pt x="794612" y="326010"/>
                    <a:pt x="750179" y="336304"/>
                    <a:pt x="748678" y="322579"/>
                  </a:cubicBezTo>
                  <a:cubicBezTo>
                    <a:pt x="747177" y="308898"/>
                    <a:pt x="759057" y="314001"/>
                    <a:pt x="767935" y="305466"/>
                  </a:cubicBezTo>
                  <a:cubicBezTo>
                    <a:pt x="776814" y="296889"/>
                    <a:pt x="760515" y="279776"/>
                    <a:pt x="750179" y="272913"/>
                  </a:cubicBezTo>
                  <a:cubicBezTo>
                    <a:pt x="739800" y="266051"/>
                    <a:pt x="736841" y="286595"/>
                    <a:pt x="726461" y="286595"/>
                  </a:cubicBezTo>
                  <a:cubicBezTo>
                    <a:pt x="716082" y="286595"/>
                    <a:pt x="725003" y="267767"/>
                    <a:pt x="732380" y="255758"/>
                  </a:cubicBezTo>
                  <a:cubicBezTo>
                    <a:pt x="739800" y="243749"/>
                    <a:pt x="698326" y="230067"/>
                    <a:pt x="680527" y="236886"/>
                  </a:cubicBezTo>
                  <a:cubicBezTo>
                    <a:pt x="662728" y="243749"/>
                    <a:pt x="656809" y="231783"/>
                    <a:pt x="656809" y="218058"/>
                  </a:cubicBezTo>
                  <a:cubicBezTo>
                    <a:pt x="656809" y="204333"/>
                    <a:pt x="625714" y="218058"/>
                    <a:pt x="613834" y="228308"/>
                  </a:cubicBezTo>
                  <a:cubicBezTo>
                    <a:pt x="601997" y="238602"/>
                    <a:pt x="587200" y="218058"/>
                    <a:pt x="601997" y="216300"/>
                  </a:cubicBezTo>
                  <a:cubicBezTo>
                    <a:pt x="616794" y="214584"/>
                    <a:pt x="634592" y="200902"/>
                    <a:pt x="630132" y="185462"/>
                  </a:cubicBezTo>
                  <a:cubicBezTo>
                    <a:pt x="625671" y="170065"/>
                    <a:pt x="587200" y="168349"/>
                    <a:pt x="579780" y="187178"/>
                  </a:cubicBezTo>
                  <a:cubicBezTo>
                    <a:pt x="572403" y="206049"/>
                    <a:pt x="541265" y="166634"/>
                    <a:pt x="541265" y="151194"/>
                  </a:cubicBezTo>
                  <a:cubicBezTo>
                    <a:pt x="541265" y="135753"/>
                    <a:pt x="493873" y="149478"/>
                    <a:pt x="499791" y="123787"/>
                  </a:cubicBezTo>
                  <a:cubicBezTo>
                    <a:pt x="505710" y="98097"/>
                    <a:pt x="444979" y="91234"/>
                    <a:pt x="428681" y="91234"/>
                  </a:cubicBezTo>
                  <a:cubicBezTo>
                    <a:pt x="412383" y="91234"/>
                    <a:pt x="388665" y="106632"/>
                    <a:pt x="391625" y="123787"/>
                  </a:cubicBezTo>
                  <a:cubicBezTo>
                    <a:pt x="394584" y="140900"/>
                    <a:pt x="373868" y="134038"/>
                    <a:pt x="370866" y="115209"/>
                  </a:cubicBezTo>
                  <a:cubicBezTo>
                    <a:pt x="367907" y="96381"/>
                    <a:pt x="327934" y="135753"/>
                    <a:pt x="316054" y="135753"/>
                  </a:cubicBezTo>
                  <a:cubicBezTo>
                    <a:pt x="304216" y="135753"/>
                    <a:pt x="323474" y="86045"/>
                    <a:pt x="317512" y="70647"/>
                  </a:cubicBezTo>
                  <a:cubicBezTo>
                    <a:pt x="311593" y="55207"/>
                    <a:pt x="302715" y="50103"/>
                    <a:pt x="293837" y="24413"/>
                  </a:cubicBezTo>
                  <a:cubicBezTo>
                    <a:pt x="284959" y="-1278"/>
                    <a:pt x="240526" y="9015"/>
                    <a:pt x="228645" y="24413"/>
                  </a:cubicBezTo>
                  <a:cubicBezTo>
                    <a:pt x="216808" y="39810"/>
                    <a:pt x="178293" y="32991"/>
                    <a:pt x="157535" y="56966"/>
                  </a:cubicBezTo>
                  <a:cubicBezTo>
                    <a:pt x="136776" y="80941"/>
                    <a:pt x="158993" y="104916"/>
                    <a:pt x="167871" y="113494"/>
                  </a:cubicBezTo>
                  <a:cubicBezTo>
                    <a:pt x="176749" y="122029"/>
                    <a:pt x="136776" y="135753"/>
                    <a:pt x="150072" y="149478"/>
                  </a:cubicBezTo>
                  <a:cubicBezTo>
                    <a:pt x="163411" y="163203"/>
                    <a:pt x="184169" y="156340"/>
                    <a:pt x="185627" y="178600"/>
                  </a:cubicBezTo>
                  <a:cubicBezTo>
                    <a:pt x="187128" y="200859"/>
                    <a:pt x="136733" y="171738"/>
                    <a:pt x="129356" y="152909"/>
                  </a:cubicBezTo>
                  <a:cubicBezTo>
                    <a:pt x="121937" y="134081"/>
                    <a:pt x="132316" y="116925"/>
                    <a:pt x="121937" y="103243"/>
                  </a:cubicBezTo>
                  <a:cubicBezTo>
                    <a:pt x="111557" y="89519"/>
                    <a:pt x="120435" y="72406"/>
                    <a:pt x="139693" y="48431"/>
                  </a:cubicBezTo>
                  <a:cubicBezTo>
                    <a:pt x="158950" y="24456"/>
                    <a:pt x="173790" y="27887"/>
                    <a:pt x="173790" y="14162"/>
                  </a:cubicBezTo>
                  <a:cubicBezTo>
                    <a:pt x="173790" y="480"/>
                    <a:pt x="90842" y="480"/>
                    <a:pt x="41948" y="51862"/>
                  </a:cubicBezTo>
                  <a:cubicBezTo>
                    <a:pt x="-6946" y="103286"/>
                    <a:pt x="7894" y="171780"/>
                    <a:pt x="10853" y="185505"/>
                  </a:cubicBezTo>
                  <a:cubicBezTo>
                    <a:pt x="13813" y="199230"/>
                    <a:pt x="56788" y="192367"/>
                    <a:pt x="81964" y="200902"/>
                  </a:cubicBezTo>
                  <a:cubicBezTo>
                    <a:pt x="107140" y="209480"/>
                    <a:pt x="93801" y="221489"/>
                    <a:pt x="74544" y="218058"/>
                  </a:cubicBezTo>
                  <a:cubicBezTo>
                    <a:pt x="55287" y="214627"/>
                    <a:pt x="22691" y="207765"/>
                    <a:pt x="24192" y="223205"/>
                  </a:cubicBezTo>
                  <a:cubicBezTo>
                    <a:pt x="25650" y="238645"/>
                    <a:pt x="65666" y="267724"/>
                    <a:pt x="89384" y="260904"/>
                  </a:cubicBezTo>
                  <a:cubicBezTo>
                    <a:pt x="113102" y="254042"/>
                    <a:pt x="113102" y="254042"/>
                    <a:pt x="123438" y="269439"/>
                  </a:cubicBezTo>
                  <a:cubicBezTo>
                    <a:pt x="133817" y="284879"/>
                    <a:pt x="161952" y="279733"/>
                    <a:pt x="190088" y="281448"/>
                  </a:cubicBezTo>
                  <a:cubicBezTo>
                    <a:pt x="218223" y="283164"/>
                    <a:pt x="250819" y="295130"/>
                    <a:pt x="264158" y="296846"/>
                  </a:cubicBezTo>
                  <a:cubicBezTo>
                    <a:pt x="277453" y="298561"/>
                    <a:pt x="293751" y="288268"/>
                    <a:pt x="298212" y="279733"/>
                  </a:cubicBezTo>
                  <a:cubicBezTo>
                    <a:pt x="299799" y="276688"/>
                    <a:pt x="307862" y="277588"/>
                    <a:pt x="318241" y="279904"/>
                  </a:cubicBezTo>
                  <a:cubicBezTo>
                    <a:pt x="331794" y="266780"/>
                    <a:pt x="355254" y="267852"/>
                    <a:pt x="368078" y="281363"/>
                  </a:cubicBezTo>
                  <a:cubicBezTo>
                    <a:pt x="370523" y="283936"/>
                    <a:pt x="372882" y="286595"/>
                    <a:pt x="375284" y="289211"/>
                  </a:cubicBezTo>
                  <a:cubicBezTo>
                    <a:pt x="377214" y="288697"/>
                    <a:pt x="379230" y="288353"/>
                    <a:pt x="381245" y="288139"/>
                  </a:cubicBezTo>
                  <a:cubicBezTo>
                    <a:pt x="384977" y="282392"/>
                    <a:pt x="377128" y="271627"/>
                    <a:pt x="369279" y="267767"/>
                  </a:cubicBezTo>
                  <a:cubicBezTo>
                    <a:pt x="358900" y="262620"/>
                    <a:pt x="363361" y="240360"/>
                    <a:pt x="376699" y="248938"/>
                  </a:cubicBezTo>
                  <a:cubicBezTo>
                    <a:pt x="390038" y="257516"/>
                    <a:pt x="412254" y="262620"/>
                    <a:pt x="416715" y="278060"/>
                  </a:cubicBezTo>
                  <a:cubicBezTo>
                    <a:pt x="420489" y="291184"/>
                    <a:pt x="433013" y="284922"/>
                    <a:pt x="434514" y="296889"/>
                  </a:cubicBezTo>
                  <a:cubicBezTo>
                    <a:pt x="436015" y="308898"/>
                    <a:pt x="483408" y="322579"/>
                    <a:pt x="484866" y="336304"/>
                  </a:cubicBezTo>
                  <a:cubicBezTo>
                    <a:pt x="486367" y="349985"/>
                    <a:pt x="438931" y="356848"/>
                    <a:pt x="452270" y="368857"/>
                  </a:cubicBezTo>
                  <a:cubicBezTo>
                    <a:pt x="465609" y="380866"/>
                    <a:pt x="486324" y="353417"/>
                    <a:pt x="504123" y="351744"/>
                  </a:cubicBezTo>
                  <a:cubicBezTo>
                    <a:pt x="521880" y="350028"/>
                    <a:pt x="521880" y="396263"/>
                    <a:pt x="535218" y="389444"/>
                  </a:cubicBezTo>
                  <a:cubicBezTo>
                    <a:pt x="553403" y="380094"/>
                    <a:pt x="567814" y="398021"/>
                    <a:pt x="585570" y="427100"/>
                  </a:cubicBezTo>
                  <a:cubicBezTo>
                    <a:pt x="603326" y="456222"/>
                    <a:pt x="584069" y="483628"/>
                    <a:pt x="585570" y="493922"/>
                  </a:cubicBezTo>
                  <a:cubicBezTo>
                    <a:pt x="587071" y="504215"/>
                    <a:pt x="621125" y="500784"/>
                    <a:pt x="640383" y="488775"/>
                  </a:cubicBezTo>
                  <a:cubicBezTo>
                    <a:pt x="659640" y="476809"/>
                    <a:pt x="677439" y="502500"/>
                    <a:pt x="692236" y="517897"/>
                  </a:cubicBezTo>
                  <a:cubicBezTo>
                    <a:pt x="707076" y="533337"/>
                    <a:pt x="637423" y="559028"/>
                    <a:pt x="643342" y="545346"/>
                  </a:cubicBezTo>
                  <a:cubicBezTo>
                    <a:pt x="649261" y="531622"/>
                    <a:pt x="601868" y="490534"/>
                    <a:pt x="558893" y="509362"/>
                  </a:cubicBezTo>
                  <a:cubicBezTo>
                    <a:pt x="515918" y="528233"/>
                    <a:pt x="545554" y="557312"/>
                    <a:pt x="550015" y="574468"/>
                  </a:cubicBezTo>
                  <a:cubicBezTo>
                    <a:pt x="554475" y="591581"/>
                    <a:pt x="511500" y="608737"/>
                    <a:pt x="471528" y="593339"/>
                  </a:cubicBezTo>
                  <a:cubicBezTo>
                    <a:pt x="431512" y="577899"/>
                    <a:pt x="443392" y="603590"/>
                    <a:pt x="427094" y="603590"/>
                  </a:cubicBezTo>
                  <a:cubicBezTo>
                    <a:pt x="410796" y="603590"/>
                    <a:pt x="393040" y="632712"/>
                    <a:pt x="407837" y="651583"/>
                  </a:cubicBezTo>
                  <a:cubicBezTo>
                    <a:pt x="422634" y="670412"/>
                    <a:pt x="455229" y="653299"/>
                    <a:pt x="481907" y="655014"/>
                  </a:cubicBezTo>
                  <a:cubicBezTo>
                    <a:pt x="508584" y="656730"/>
                    <a:pt x="511500" y="665308"/>
                    <a:pt x="514502" y="648152"/>
                  </a:cubicBezTo>
                  <a:cubicBezTo>
                    <a:pt x="517462" y="631039"/>
                    <a:pt x="545597" y="639574"/>
                    <a:pt x="564854" y="644721"/>
                  </a:cubicBezTo>
                  <a:cubicBezTo>
                    <a:pt x="584112" y="649825"/>
                    <a:pt x="579651" y="680662"/>
                    <a:pt x="603369" y="684136"/>
                  </a:cubicBezTo>
                  <a:cubicBezTo>
                    <a:pt x="627087" y="687524"/>
                    <a:pt x="607830" y="714973"/>
                    <a:pt x="622626" y="733845"/>
                  </a:cubicBezTo>
                  <a:cubicBezTo>
                    <a:pt x="637423" y="752673"/>
                    <a:pt x="684816" y="742380"/>
                    <a:pt x="702615" y="762967"/>
                  </a:cubicBezTo>
                  <a:cubicBezTo>
                    <a:pt x="705274" y="766012"/>
                    <a:pt x="709263" y="769529"/>
                    <a:pt x="714024" y="773217"/>
                  </a:cubicBezTo>
                  <a:cubicBezTo>
                    <a:pt x="725775" y="769829"/>
                    <a:pt x="739157" y="772145"/>
                    <a:pt x="750308" y="780894"/>
                  </a:cubicBezTo>
                  <a:cubicBezTo>
                    <a:pt x="756055" y="781237"/>
                    <a:pt x="761030" y="782739"/>
                    <a:pt x="765233" y="785055"/>
                  </a:cubicBezTo>
                  <a:cubicBezTo>
                    <a:pt x="777457" y="788786"/>
                    <a:pt x="788865" y="794576"/>
                    <a:pt x="800188" y="802125"/>
                  </a:cubicBezTo>
                  <a:cubicBezTo>
                    <a:pt x="802762" y="803840"/>
                    <a:pt x="804906" y="805856"/>
                    <a:pt x="806836" y="808043"/>
                  </a:cubicBezTo>
                  <a:cubicBezTo>
                    <a:pt x="814942" y="788872"/>
                    <a:pt x="740658" y="713129"/>
                    <a:pt x="718870" y="706439"/>
                  </a:cubicBezTo>
                  <a:cubicBezTo>
                    <a:pt x="696653" y="699576"/>
                    <a:pt x="741087" y="691041"/>
                    <a:pt x="769222" y="716732"/>
                  </a:cubicBezTo>
                  <a:cubicBezTo>
                    <a:pt x="797357" y="742423"/>
                    <a:pt x="838831" y="754432"/>
                    <a:pt x="859590" y="723594"/>
                  </a:cubicBezTo>
                  <a:cubicBezTo>
                    <a:pt x="868125" y="710942"/>
                    <a:pt x="866581" y="704937"/>
                    <a:pt x="861863" y="700691"/>
                  </a:cubicBezTo>
                  <a:cubicBezTo>
                    <a:pt x="857874" y="698933"/>
                    <a:pt x="854143" y="696531"/>
                    <a:pt x="850926" y="693572"/>
                  </a:cubicBezTo>
                  <a:cubicBezTo>
                    <a:pt x="849039" y="692371"/>
                    <a:pt x="847324" y="690998"/>
                    <a:pt x="845822" y="689411"/>
                  </a:cubicBezTo>
                  <a:cubicBezTo>
                    <a:pt x="829610" y="678818"/>
                    <a:pt x="823091" y="657459"/>
                    <a:pt x="830640" y="641075"/>
                  </a:cubicBezTo>
                  <a:cubicBezTo>
                    <a:pt x="824849" y="632197"/>
                    <a:pt x="817044" y="625935"/>
                    <a:pt x="807737" y="625935"/>
                  </a:cubicBezTo>
                  <a:cubicBezTo>
                    <a:pt x="786978" y="625935"/>
                    <a:pt x="733667" y="577942"/>
                    <a:pt x="752924" y="567692"/>
                  </a:cubicBezTo>
                  <a:cubicBezTo>
                    <a:pt x="772181" y="557398"/>
                    <a:pt x="747005" y="543716"/>
                    <a:pt x="761802" y="524845"/>
                  </a:cubicBezTo>
                  <a:cubicBezTo>
                    <a:pt x="776599" y="506017"/>
                    <a:pt x="791439" y="541958"/>
                    <a:pt x="809195" y="543674"/>
                  </a:cubicBezTo>
                  <a:cubicBezTo>
                    <a:pt x="826994" y="545389"/>
                    <a:pt x="829953" y="571080"/>
                    <a:pt x="858089" y="598486"/>
                  </a:cubicBezTo>
                  <a:cubicBezTo>
                    <a:pt x="860533" y="600845"/>
                    <a:pt x="862721" y="602775"/>
                    <a:pt x="864779" y="604491"/>
                  </a:cubicBezTo>
                  <a:cubicBezTo>
                    <a:pt x="867825" y="602475"/>
                    <a:pt x="871213" y="600673"/>
                    <a:pt x="875244" y="599516"/>
                  </a:cubicBezTo>
                  <a:cubicBezTo>
                    <a:pt x="880691" y="597928"/>
                    <a:pt x="886610" y="595741"/>
                    <a:pt x="892443" y="593168"/>
                  </a:cubicBezTo>
                  <a:cubicBezTo>
                    <a:pt x="892829" y="591538"/>
                    <a:pt x="893215" y="589908"/>
                    <a:pt x="893601" y="588236"/>
                  </a:cubicBezTo>
                  <a:cubicBezTo>
                    <a:pt x="894116" y="586134"/>
                    <a:pt x="894974" y="584547"/>
                    <a:pt x="896046" y="583175"/>
                  </a:cubicBezTo>
                  <a:cubicBezTo>
                    <a:pt x="896732" y="565461"/>
                    <a:pt x="910371" y="550493"/>
                    <a:pt x="928899" y="547362"/>
                  </a:cubicBezTo>
                  <a:cubicBezTo>
                    <a:pt x="929156" y="547105"/>
                    <a:pt x="929328" y="546847"/>
                    <a:pt x="929585" y="546590"/>
                  </a:cubicBezTo>
                  <a:cubicBezTo>
                    <a:pt x="933702" y="542773"/>
                    <a:pt x="937949" y="539685"/>
                    <a:pt x="942366" y="536811"/>
                  </a:cubicBezTo>
                  <a:cubicBezTo>
                    <a:pt x="942624" y="536554"/>
                    <a:pt x="942881" y="536297"/>
                    <a:pt x="943138" y="536039"/>
                  </a:cubicBezTo>
                  <a:cubicBezTo>
                    <a:pt x="944811" y="532094"/>
                    <a:pt x="947213" y="528362"/>
                    <a:pt x="950215" y="524974"/>
                  </a:cubicBezTo>
                  <a:cubicBezTo>
                    <a:pt x="946827" y="520814"/>
                    <a:pt x="944296" y="515924"/>
                    <a:pt x="943524" y="5105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9" name="Google Shape;359;p28"/>
            <p:cNvSpPr/>
            <p:nvPr/>
          </p:nvSpPr>
          <p:spPr>
            <a:xfrm>
              <a:off x="3110170" y="1233388"/>
              <a:ext cx="94356" cy="85778"/>
            </a:xfrm>
            <a:custGeom>
              <a:rect b="b" l="l" r="r" t="t"/>
              <a:pathLst>
                <a:path extrusionOk="0" h="85778" w="94356">
                  <a:moveTo>
                    <a:pt x="78707" y="70404"/>
                  </a:moveTo>
                  <a:cubicBezTo>
                    <a:pt x="96463" y="66973"/>
                    <a:pt x="93203" y="35278"/>
                    <a:pt x="83167" y="18980"/>
                  </a:cubicBezTo>
                  <a:cubicBezTo>
                    <a:pt x="75747" y="7014"/>
                    <a:pt x="56533" y="5256"/>
                    <a:pt x="40235" y="7014"/>
                  </a:cubicBezTo>
                  <a:cubicBezTo>
                    <a:pt x="23937" y="8730"/>
                    <a:pt x="-4198" y="37851"/>
                    <a:pt x="10599" y="66973"/>
                  </a:cubicBezTo>
                  <a:cubicBezTo>
                    <a:pt x="25395" y="96095"/>
                    <a:pt x="60951" y="73836"/>
                    <a:pt x="78707" y="704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0" name="Google Shape;360;p28"/>
            <p:cNvSpPr/>
            <p:nvPr/>
          </p:nvSpPr>
          <p:spPr>
            <a:xfrm>
              <a:off x="2466535" y="590433"/>
              <a:ext cx="579005" cy="214446"/>
            </a:xfrm>
            <a:custGeom>
              <a:rect b="b" l="l" r="r" t="t"/>
              <a:pathLst>
                <a:path extrusionOk="0" h="214446" w="579005">
                  <a:moveTo>
                    <a:pt x="559492" y="169737"/>
                  </a:moveTo>
                  <a:lnTo>
                    <a:pt x="559706" y="169737"/>
                  </a:lnTo>
                  <a:cubicBezTo>
                    <a:pt x="559921" y="167592"/>
                    <a:pt x="560264" y="165533"/>
                    <a:pt x="560779" y="163518"/>
                  </a:cubicBezTo>
                  <a:cubicBezTo>
                    <a:pt x="562580" y="156698"/>
                    <a:pt x="566054" y="151166"/>
                    <a:pt x="570600" y="146791"/>
                  </a:cubicBezTo>
                  <a:cubicBezTo>
                    <a:pt x="570772" y="140572"/>
                    <a:pt x="572359" y="134310"/>
                    <a:pt x="575061" y="128777"/>
                  </a:cubicBezTo>
                  <a:cubicBezTo>
                    <a:pt x="547783" y="112737"/>
                    <a:pt x="417314" y="102014"/>
                    <a:pt x="392009" y="118956"/>
                  </a:cubicBezTo>
                  <a:cubicBezTo>
                    <a:pt x="363874" y="137827"/>
                    <a:pt x="319440" y="110378"/>
                    <a:pt x="297224" y="124102"/>
                  </a:cubicBezTo>
                  <a:cubicBezTo>
                    <a:pt x="275007" y="137827"/>
                    <a:pt x="282427" y="106990"/>
                    <a:pt x="242411" y="105274"/>
                  </a:cubicBezTo>
                  <a:cubicBezTo>
                    <a:pt x="202439" y="103558"/>
                    <a:pt x="245370" y="79583"/>
                    <a:pt x="252791" y="69290"/>
                  </a:cubicBezTo>
                  <a:cubicBezTo>
                    <a:pt x="260210" y="58996"/>
                    <a:pt x="192059" y="31590"/>
                    <a:pt x="163924" y="38452"/>
                  </a:cubicBezTo>
                  <a:cubicBezTo>
                    <a:pt x="135788" y="45315"/>
                    <a:pt x="119448" y="28202"/>
                    <a:pt x="92813" y="14477"/>
                  </a:cubicBezTo>
                  <a:cubicBezTo>
                    <a:pt x="66136" y="796"/>
                    <a:pt x="-6261" y="4055"/>
                    <a:pt x="8364" y="28202"/>
                  </a:cubicBezTo>
                  <a:cubicBezTo>
                    <a:pt x="18744" y="45315"/>
                    <a:pt x="104651" y="81299"/>
                    <a:pt x="113529" y="64186"/>
                  </a:cubicBezTo>
                  <a:cubicBezTo>
                    <a:pt x="122407" y="47073"/>
                    <a:pt x="144624" y="84730"/>
                    <a:pt x="157962" y="103601"/>
                  </a:cubicBezTo>
                  <a:cubicBezTo>
                    <a:pt x="171301" y="122430"/>
                    <a:pt x="149084" y="129292"/>
                    <a:pt x="159463" y="163561"/>
                  </a:cubicBezTo>
                  <a:cubicBezTo>
                    <a:pt x="169842" y="197829"/>
                    <a:pt x="181680" y="173854"/>
                    <a:pt x="197978" y="187536"/>
                  </a:cubicBezTo>
                  <a:cubicBezTo>
                    <a:pt x="214276" y="201260"/>
                    <a:pt x="239452" y="209838"/>
                    <a:pt x="252791" y="196114"/>
                  </a:cubicBezTo>
                  <a:cubicBezTo>
                    <a:pt x="266129" y="182432"/>
                    <a:pt x="272048" y="172138"/>
                    <a:pt x="276465" y="184147"/>
                  </a:cubicBezTo>
                  <a:cubicBezTo>
                    <a:pt x="283714" y="203662"/>
                    <a:pt x="316481" y="206407"/>
                    <a:pt x="387549" y="208123"/>
                  </a:cubicBezTo>
                  <a:cubicBezTo>
                    <a:pt x="458659" y="209838"/>
                    <a:pt x="440860" y="173854"/>
                    <a:pt x="461619" y="187536"/>
                  </a:cubicBezTo>
                  <a:cubicBezTo>
                    <a:pt x="475686" y="196843"/>
                    <a:pt x="502063" y="199802"/>
                    <a:pt x="524022" y="199159"/>
                  </a:cubicBezTo>
                  <a:cubicBezTo>
                    <a:pt x="527797" y="182560"/>
                    <a:pt x="542508" y="169737"/>
                    <a:pt x="559492" y="1697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1" name="Google Shape;361;p28"/>
            <p:cNvSpPr/>
            <p:nvPr/>
          </p:nvSpPr>
          <p:spPr>
            <a:xfrm>
              <a:off x="2640409" y="52239"/>
              <a:ext cx="1037921" cy="617606"/>
            </a:xfrm>
            <a:custGeom>
              <a:rect b="b" l="l" r="r" t="t"/>
              <a:pathLst>
                <a:path extrusionOk="0" h="617606" w="1037921">
                  <a:moveTo>
                    <a:pt x="1004725" y="60946"/>
                  </a:moveTo>
                  <a:cubicBezTo>
                    <a:pt x="983152" y="65363"/>
                    <a:pt x="959477" y="58415"/>
                    <a:pt x="954030" y="44476"/>
                  </a:cubicBezTo>
                  <a:cubicBezTo>
                    <a:pt x="953901" y="44348"/>
                    <a:pt x="953687" y="44219"/>
                    <a:pt x="953558" y="44090"/>
                  </a:cubicBezTo>
                  <a:cubicBezTo>
                    <a:pt x="951027" y="41517"/>
                    <a:pt x="948368" y="39158"/>
                    <a:pt x="945752" y="36670"/>
                  </a:cubicBezTo>
                  <a:cubicBezTo>
                    <a:pt x="945366" y="36327"/>
                    <a:pt x="945195" y="36199"/>
                    <a:pt x="944894" y="35941"/>
                  </a:cubicBezTo>
                  <a:cubicBezTo>
                    <a:pt x="943994" y="35298"/>
                    <a:pt x="943136" y="34655"/>
                    <a:pt x="942235" y="34011"/>
                  </a:cubicBezTo>
                  <a:cubicBezTo>
                    <a:pt x="939362" y="32038"/>
                    <a:pt x="936359" y="30409"/>
                    <a:pt x="933400" y="28693"/>
                  </a:cubicBezTo>
                  <a:cubicBezTo>
                    <a:pt x="932714" y="28436"/>
                    <a:pt x="931985" y="28264"/>
                    <a:pt x="931298" y="28050"/>
                  </a:cubicBezTo>
                  <a:cubicBezTo>
                    <a:pt x="922849" y="28736"/>
                    <a:pt x="915001" y="29551"/>
                    <a:pt x="914357" y="25004"/>
                  </a:cubicBezTo>
                  <a:cubicBezTo>
                    <a:pt x="913628" y="19815"/>
                    <a:pt x="904192" y="18571"/>
                    <a:pt x="890082" y="20801"/>
                  </a:cubicBezTo>
                  <a:cubicBezTo>
                    <a:pt x="885021" y="23503"/>
                    <a:pt x="879360" y="25090"/>
                    <a:pt x="873698" y="25090"/>
                  </a:cubicBezTo>
                  <a:lnTo>
                    <a:pt x="871339" y="25090"/>
                  </a:lnTo>
                  <a:cubicBezTo>
                    <a:pt x="861303" y="27964"/>
                    <a:pt x="850238" y="31953"/>
                    <a:pt x="838872" y="37013"/>
                  </a:cubicBezTo>
                  <a:cubicBezTo>
                    <a:pt x="812195" y="48894"/>
                    <a:pt x="821073" y="36070"/>
                    <a:pt x="834454" y="24790"/>
                  </a:cubicBezTo>
                  <a:cubicBezTo>
                    <a:pt x="823046" y="23846"/>
                    <a:pt x="813481" y="17670"/>
                    <a:pt x="807520" y="8535"/>
                  </a:cubicBezTo>
                  <a:cubicBezTo>
                    <a:pt x="795768" y="8106"/>
                    <a:pt x="783287" y="7506"/>
                    <a:pt x="771879" y="6433"/>
                  </a:cubicBezTo>
                  <a:cubicBezTo>
                    <a:pt x="769992" y="8707"/>
                    <a:pt x="768233" y="11108"/>
                    <a:pt x="766732" y="14025"/>
                  </a:cubicBezTo>
                  <a:cubicBezTo>
                    <a:pt x="761371" y="24704"/>
                    <a:pt x="747218" y="33883"/>
                    <a:pt x="735294" y="32596"/>
                  </a:cubicBezTo>
                  <a:cubicBezTo>
                    <a:pt x="715522" y="30494"/>
                    <a:pt x="699010" y="24490"/>
                    <a:pt x="686100" y="14539"/>
                  </a:cubicBezTo>
                  <a:cubicBezTo>
                    <a:pt x="673920" y="22731"/>
                    <a:pt x="659852" y="28007"/>
                    <a:pt x="643468" y="29465"/>
                  </a:cubicBezTo>
                  <a:cubicBezTo>
                    <a:pt x="611516" y="32339"/>
                    <a:pt x="580035" y="19558"/>
                    <a:pt x="548297" y="27492"/>
                  </a:cubicBezTo>
                  <a:cubicBezTo>
                    <a:pt x="529683" y="32124"/>
                    <a:pt x="515444" y="22817"/>
                    <a:pt x="508238" y="9393"/>
                  </a:cubicBezTo>
                  <a:cubicBezTo>
                    <a:pt x="479545" y="5919"/>
                    <a:pt x="491512" y="38343"/>
                    <a:pt x="458187" y="21573"/>
                  </a:cubicBezTo>
                  <a:cubicBezTo>
                    <a:pt x="424132" y="4418"/>
                    <a:pt x="387076" y="12995"/>
                    <a:pt x="397455" y="18142"/>
                  </a:cubicBezTo>
                  <a:cubicBezTo>
                    <a:pt x="407835" y="23289"/>
                    <a:pt x="394496" y="33539"/>
                    <a:pt x="379699" y="28436"/>
                  </a:cubicBezTo>
                  <a:cubicBezTo>
                    <a:pt x="364902" y="23289"/>
                    <a:pt x="351564" y="30151"/>
                    <a:pt x="358941" y="47264"/>
                  </a:cubicBezTo>
                  <a:cubicBezTo>
                    <a:pt x="366360" y="64420"/>
                    <a:pt x="304128" y="42117"/>
                    <a:pt x="304128" y="60989"/>
                  </a:cubicBezTo>
                  <a:cubicBezTo>
                    <a:pt x="304128" y="79817"/>
                    <a:pt x="281912" y="90110"/>
                    <a:pt x="264155" y="72998"/>
                  </a:cubicBezTo>
                  <a:cubicBezTo>
                    <a:pt x="246356" y="55842"/>
                    <a:pt x="190085" y="50738"/>
                    <a:pt x="206383" y="66135"/>
                  </a:cubicBezTo>
                  <a:cubicBezTo>
                    <a:pt x="222681" y="81533"/>
                    <a:pt x="156031" y="72998"/>
                    <a:pt x="173788" y="88395"/>
                  </a:cubicBezTo>
                  <a:cubicBezTo>
                    <a:pt x="191544" y="103792"/>
                    <a:pt x="151571" y="115801"/>
                    <a:pt x="151571" y="107223"/>
                  </a:cubicBezTo>
                  <a:cubicBezTo>
                    <a:pt x="151571" y="98645"/>
                    <a:pt x="114515" y="83248"/>
                    <a:pt x="99718" y="98645"/>
                  </a:cubicBezTo>
                  <a:cubicBezTo>
                    <a:pt x="84921" y="114086"/>
                    <a:pt x="80460" y="132914"/>
                    <a:pt x="73041" y="122621"/>
                  </a:cubicBezTo>
                  <a:cubicBezTo>
                    <a:pt x="67207" y="114514"/>
                    <a:pt x="45634" y="114986"/>
                    <a:pt x="21531" y="122235"/>
                  </a:cubicBezTo>
                  <a:cubicBezTo>
                    <a:pt x="16083" y="129397"/>
                    <a:pt x="11023" y="138661"/>
                    <a:pt x="6433" y="145566"/>
                  </a:cubicBezTo>
                  <a:cubicBezTo>
                    <a:pt x="13167" y="145009"/>
                    <a:pt x="20844" y="142736"/>
                    <a:pt x="27106" y="138018"/>
                  </a:cubicBezTo>
                  <a:cubicBezTo>
                    <a:pt x="47865" y="122578"/>
                    <a:pt x="64162" y="132871"/>
                    <a:pt x="46363" y="143165"/>
                  </a:cubicBezTo>
                  <a:cubicBezTo>
                    <a:pt x="28564" y="153415"/>
                    <a:pt x="34526" y="160277"/>
                    <a:pt x="59702" y="158562"/>
                  </a:cubicBezTo>
                  <a:cubicBezTo>
                    <a:pt x="84878" y="156846"/>
                    <a:pt x="49323" y="167140"/>
                    <a:pt x="49323" y="184252"/>
                  </a:cubicBezTo>
                  <a:cubicBezTo>
                    <a:pt x="49323" y="201365"/>
                    <a:pt x="78959" y="191115"/>
                    <a:pt x="80417" y="208228"/>
                  </a:cubicBezTo>
                  <a:cubicBezTo>
                    <a:pt x="81876" y="225340"/>
                    <a:pt x="145566" y="232203"/>
                    <a:pt x="164867" y="211659"/>
                  </a:cubicBezTo>
                  <a:cubicBezTo>
                    <a:pt x="184124" y="191115"/>
                    <a:pt x="176704" y="216805"/>
                    <a:pt x="175246" y="230487"/>
                  </a:cubicBezTo>
                  <a:cubicBezTo>
                    <a:pt x="173745" y="244169"/>
                    <a:pt x="265613" y="256178"/>
                    <a:pt x="270031" y="239065"/>
                  </a:cubicBezTo>
                  <a:cubicBezTo>
                    <a:pt x="274492" y="221952"/>
                    <a:pt x="287830" y="228772"/>
                    <a:pt x="305586" y="233918"/>
                  </a:cubicBezTo>
                  <a:cubicBezTo>
                    <a:pt x="323343" y="239065"/>
                    <a:pt x="410751" y="215090"/>
                    <a:pt x="412252" y="194503"/>
                  </a:cubicBezTo>
                  <a:cubicBezTo>
                    <a:pt x="413753" y="173959"/>
                    <a:pt x="440387" y="204796"/>
                    <a:pt x="412252" y="227056"/>
                  </a:cubicBezTo>
                  <a:cubicBezTo>
                    <a:pt x="384117" y="249316"/>
                    <a:pt x="327803" y="245927"/>
                    <a:pt x="302627" y="254462"/>
                  </a:cubicBezTo>
                  <a:cubicBezTo>
                    <a:pt x="277451" y="263040"/>
                    <a:pt x="318925" y="283584"/>
                    <a:pt x="344101" y="305844"/>
                  </a:cubicBezTo>
                  <a:cubicBezTo>
                    <a:pt x="369277" y="328103"/>
                    <a:pt x="311505" y="316137"/>
                    <a:pt x="287830" y="287015"/>
                  </a:cubicBezTo>
                  <a:cubicBezTo>
                    <a:pt x="264112" y="257893"/>
                    <a:pt x="210801" y="257893"/>
                    <a:pt x="182666" y="259609"/>
                  </a:cubicBezTo>
                  <a:cubicBezTo>
                    <a:pt x="154530" y="261325"/>
                    <a:pt x="163408" y="321284"/>
                    <a:pt x="184124" y="321284"/>
                  </a:cubicBezTo>
                  <a:cubicBezTo>
                    <a:pt x="204882" y="321284"/>
                    <a:pt x="225598" y="329862"/>
                    <a:pt x="246356" y="367518"/>
                  </a:cubicBezTo>
                  <a:cubicBezTo>
                    <a:pt x="267115" y="405218"/>
                    <a:pt x="311548" y="396640"/>
                    <a:pt x="311548" y="413753"/>
                  </a:cubicBezTo>
                  <a:cubicBezTo>
                    <a:pt x="311548" y="430866"/>
                    <a:pt x="253776" y="400071"/>
                    <a:pt x="221180" y="393209"/>
                  </a:cubicBezTo>
                  <a:cubicBezTo>
                    <a:pt x="188584" y="386347"/>
                    <a:pt x="136731" y="410322"/>
                    <a:pt x="135273" y="437728"/>
                  </a:cubicBezTo>
                  <a:cubicBezTo>
                    <a:pt x="133772" y="465135"/>
                    <a:pt x="182666" y="461703"/>
                    <a:pt x="215261" y="439444"/>
                  </a:cubicBezTo>
                  <a:cubicBezTo>
                    <a:pt x="247857" y="417184"/>
                    <a:pt x="224140" y="446306"/>
                    <a:pt x="207885" y="463419"/>
                  </a:cubicBezTo>
                  <a:cubicBezTo>
                    <a:pt x="191586" y="480532"/>
                    <a:pt x="246399" y="494256"/>
                    <a:pt x="246399" y="514800"/>
                  </a:cubicBezTo>
                  <a:cubicBezTo>
                    <a:pt x="246399" y="535344"/>
                    <a:pt x="206426" y="528482"/>
                    <a:pt x="201966" y="509654"/>
                  </a:cubicBezTo>
                  <a:cubicBezTo>
                    <a:pt x="197505" y="490825"/>
                    <a:pt x="182709" y="471954"/>
                    <a:pt x="144194" y="475385"/>
                  </a:cubicBezTo>
                  <a:cubicBezTo>
                    <a:pt x="105679" y="478816"/>
                    <a:pt x="116016" y="509654"/>
                    <a:pt x="139733" y="513085"/>
                  </a:cubicBezTo>
                  <a:cubicBezTo>
                    <a:pt x="163451" y="516516"/>
                    <a:pt x="164909" y="537060"/>
                    <a:pt x="138232" y="537060"/>
                  </a:cubicBezTo>
                  <a:cubicBezTo>
                    <a:pt x="111598" y="537060"/>
                    <a:pt x="51424" y="556403"/>
                    <a:pt x="70081" y="576475"/>
                  </a:cubicBezTo>
                  <a:cubicBezTo>
                    <a:pt x="90797" y="598735"/>
                    <a:pt x="166368" y="576475"/>
                    <a:pt x="179706" y="590200"/>
                  </a:cubicBezTo>
                  <a:cubicBezTo>
                    <a:pt x="193045" y="603924"/>
                    <a:pt x="230058" y="609028"/>
                    <a:pt x="238936" y="593631"/>
                  </a:cubicBezTo>
                  <a:cubicBezTo>
                    <a:pt x="247815" y="578191"/>
                    <a:pt x="277451" y="585053"/>
                    <a:pt x="307088" y="585053"/>
                  </a:cubicBezTo>
                  <a:cubicBezTo>
                    <a:pt x="336724" y="585053"/>
                    <a:pt x="344144" y="590200"/>
                    <a:pt x="357440" y="603881"/>
                  </a:cubicBezTo>
                  <a:cubicBezTo>
                    <a:pt x="370778" y="617563"/>
                    <a:pt x="394496" y="612459"/>
                    <a:pt x="410794" y="598735"/>
                  </a:cubicBezTo>
                  <a:cubicBezTo>
                    <a:pt x="427092" y="585053"/>
                    <a:pt x="427092" y="585053"/>
                    <a:pt x="447807" y="585053"/>
                  </a:cubicBezTo>
                  <a:cubicBezTo>
                    <a:pt x="452654" y="585053"/>
                    <a:pt x="456557" y="584152"/>
                    <a:pt x="459645" y="582608"/>
                  </a:cubicBezTo>
                  <a:cubicBezTo>
                    <a:pt x="460502" y="578963"/>
                    <a:pt x="461832" y="575489"/>
                    <a:pt x="463505" y="572572"/>
                  </a:cubicBezTo>
                  <a:cubicBezTo>
                    <a:pt x="464748" y="570385"/>
                    <a:pt x="466207" y="568498"/>
                    <a:pt x="467794" y="566739"/>
                  </a:cubicBezTo>
                  <a:cubicBezTo>
                    <a:pt x="467451" y="561979"/>
                    <a:pt x="465821" y="556575"/>
                    <a:pt x="462647" y="550785"/>
                  </a:cubicBezTo>
                  <a:cubicBezTo>
                    <a:pt x="452268" y="531956"/>
                    <a:pt x="425633" y="564466"/>
                    <a:pt x="422631" y="550785"/>
                  </a:cubicBezTo>
                  <a:cubicBezTo>
                    <a:pt x="418986" y="533843"/>
                    <a:pt x="394496" y="528482"/>
                    <a:pt x="353022" y="535344"/>
                  </a:cubicBezTo>
                  <a:cubicBezTo>
                    <a:pt x="311548" y="542207"/>
                    <a:pt x="329304" y="504507"/>
                    <a:pt x="354523" y="513085"/>
                  </a:cubicBezTo>
                  <a:cubicBezTo>
                    <a:pt x="379699" y="521663"/>
                    <a:pt x="413796" y="518231"/>
                    <a:pt x="441932" y="509654"/>
                  </a:cubicBezTo>
                  <a:cubicBezTo>
                    <a:pt x="470067" y="501076"/>
                    <a:pt x="447850" y="485679"/>
                    <a:pt x="447850" y="471954"/>
                  </a:cubicBezTo>
                  <a:cubicBezTo>
                    <a:pt x="447850" y="458229"/>
                    <a:pt x="483405" y="466807"/>
                    <a:pt x="510082" y="466807"/>
                  </a:cubicBezTo>
                  <a:cubicBezTo>
                    <a:pt x="515186" y="466807"/>
                    <a:pt x="520719" y="464963"/>
                    <a:pt x="526338" y="461832"/>
                  </a:cubicBezTo>
                  <a:cubicBezTo>
                    <a:pt x="531656" y="445534"/>
                    <a:pt x="538475" y="431424"/>
                    <a:pt x="549884" y="420187"/>
                  </a:cubicBezTo>
                  <a:cubicBezTo>
                    <a:pt x="549798" y="418514"/>
                    <a:pt x="549627" y="416884"/>
                    <a:pt x="549627" y="415126"/>
                  </a:cubicBezTo>
                  <a:cubicBezTo>
                    <a:pt x="549412" y="402859"/>
                    <a:pt x="556489" y="388148"/>
                    <a:pt x="567683" y="382744"/>
                  </a:cubicBezTo>
                  <a:cubicBezTo>
                    <a:pt x="570042" y="381586"/>
                    <a:pt x="572401" y="380342"/>
                    <a:pt x="574717" y="379056"/>
                  </a:cubicBezTo>
                  <a:cubicBezTo>
                    <a:pt x="564080" y="360485"/>
                    <a:pt x="513943" y="365760"/>
                    <a:pt x="487866" y="365760"/>
                  </a:cubicBezTo>
                  <a:cubicBezTo>
                    <a:pt x="458229" y="365760"/>
                    <a:pt x="507123" y="340069"/>
                    <a:pt x="563394" y="343500"/>
                  </a:cubicBezTo>
                  <a:cubicBezTo>
                    <a:pt x="619708" y="346932"/>
                    <a:pt x="594489" y="317810"/>
                    <a:pt x="604868" y="307516"/>
                  </a:cubicBezTo>
                  <a:cubicBezTo>
                    <a:pt x="613875" y="298595"/>
                    <a:pt x="635191" y="314207"/>
                    <a:pt x="659080" y="313950"/>
                  </a:cubicBezTo>
                  <a:cubicBezTo>
                    <a:pt x="670660" y="303399"/>
                    <a:pt x="681082" y="292291"/>
                    <a:pt x="682026" y="285085"/>
                  </a:cubicBezTo>
                  <a:cubicBezTo>
                    <a:pt x="684042" y="269602"/>
                    <a:pt x="703041" y="256821"/>
                    <a:pt x="717152" y="257550"/>
                  </a:cubicBezTo>
                  <a:cubicBezTo>
                    <a:pt x="716723" y="262740"/>
                    <a:pt x="720283" y="260724"/>
                    <a:pt x="727917" y="251417"/>
                  </a:cubicBezTo>
                  <a:cubicBezTo>
                    <a:pt x="737653" y="245027"/>
                    <a:pt x="747175" y="244126"/>
                    <a:pt x="755409" y="246742"/>
                  </a:cubicBezTo>
                  <a:cubicBezTo>
                    <a:pt x="768791" y="237778"/>
                    <a:pt x="784660" y="227099"/>
                    <a:pt x="803360" y="215004"/>
                  </a:cubicBezTo>
                  <a:cubicBezTo>
                    <a:pt x="864091" y="175589"/>
                    <a:pt x="911484" y="182451"/>
                    <a:pt x="914443" y="160192"/>
                  </a:cubicBezTo>
                  <a:cubicBezTo>
                    <a:pt x="917402" y="137932"/>
                    <a:pt x="829994" y="160192"/>
                    <a:pt x="815197" y="153329"/>
                  </a:cubicBezTo>
                  <a:cubicBezTo>
                    <a:pt x="800400" y="146467"/>
                    <a:pt x="875928" y="127639"/>
                    <a:pt x="893727" y="132785"/>
                  </a:cubicBezTo>
                  <a:cubicBezTo>
                    <a:pt x="911484" y="137932"/>
                    <a:pt x="935201" y="132785"/>
                    <a:pt x="995933" y="98517"/>
                  </a:cubicBezTo>
                  <a:cubicBezTo>
                    <a:pt x="1056535" y="64377"/>
                    <a:pt x="1029901" y="55799"/>
                    <a:pt x="1004725" y="609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2" name="Google Shape;362;p28"/>
            <p:cNvSpPr/>
            <p:nvPr/>
          </p:nvSpPr>
          <p:spPr>
            <a:xfrm>
              <a:off x="2897897" y="1578682"/>
              <a:ext cx="72911" cy="60045"/>
            </a:xfrm>
            <a:custGeom>
              <a:rect b="b" l="l" r="r" t="t"/>
              <a:pathLst>
                <a:path extrusionOk="0" h="60045" w="72911">
                  <a:moveTo>
                    <a:pt x="12500" y="52313"/>
                  </a:moveTo>
                  <a:cubicBezTo>
                    <a:pt x="36218" y="69425"/>
                    <a:pt x="71773" y="23148"/>
                    <a:pt x="68771" y="9466"/>
                  </a:cubicBezTo>
                  <a:cubicBezTo>
                    <a:pt x="65812" y="-4215"/>
                    <a:pt x="-16150" y="31640"/>
                    <a:pt x="12500" y="5231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3" name="Google Shape;363;p28"/>
            <p:cNvSpPr/>
            <p:nvPr/>
          </p:nvSpPr>
          <p:spPr>
            <a:xfrm>
              <a:off x="3020477" y="1619364"/>
              <a:ext cx="42889" cy="55756"/>
            </a:xfrm>
            <a:custGeom>
              <a:rect b="b" l="l" r="r" t="t"/>
              <a:pathLst>
                <a:path extrusionOk="0" h="55756" w="42889">
                  <a:moveTo>
                    <a:pt x="20260" y="49287"/>
                  </a:moveTo>
                  <a:cubicBezTo>
                    <a:pt x="30639" y="47572"/>
                    <a:pt x="51355" y="4768"/>
                    <a:pt x="24721" y="6484"/>
                  </a:cubicBezTo>
                  <a:cubicBezTo>
                    <a:pt x="-1956" y="8199"/>
                    <a:pt x="4134" y="51989"/>
                    <a:pt x="20260" y="4928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4" name="Google Shape;364;p28"/>
            <p:cNvSpPr/>
            <p:nvPr/>
          </p:nvSpPr>
          <p:spPr>
            <a:xfrm>
              <a:off x="2783654" y="1397628"/>
              <a:ext cx="235891" cy="180135"/>
            </a:xfrm>
            <a:custGeom>
              <a:rect b="b" l="l" r="r" t="t"/>
              <a:pathLst>
                <a:path extrusionOk="0" h="180135" w="235891">
                  <a:moveTo>
                    <a:pt x="233408" y="139139"/>
                  </a:moveTo>
                  <a:cubicBezTo>
                    <a:pt x="236368" y="122026"/>
                    <a:pt x="184515" y="115164"/>
                    <a:pt x="187474" y="96293"/>
                  </a:cubicBezTo>
                  <a:cubicBezTo>
                    <a:pt x="190433" y="77422"/>
                    <a:pt x="138580" y="62024"/>
                    <a:pt x="122282" y="51774"/>
                  </a:cubicBezTo>
                  <a:cubicBezTo>
                    <a:pt x="105984" y="41480"/>
                    <a:pt x="80808" y="36333"/>
                    <a:pt x="80808" y="15789"/>
                  </a:cubicBezTo>
                  <a:cubicBezTo>
                    <a:pt x="80808" y="-4754"/>
                    <a:pt x="45253" y="10643"/>
                    <a:pt x="43795" y="41480"/>
                  </a:cubicBezTo>
                  <a:cubicBezTo>
                    <a:pt x="42294" y="72318"/>
                    <a:pt x="27497" y="65455"/>
                    <a:pt x="34917" y="94577"/>
                  </a:cubicBezTo>
                  <a:cubicBezTo>
                    <a:pt x="42337" y="123699"/>
                    <a:pt x="2321" y="130561"/>
                    <a:pt x="6782" y="145959"/>
                  </a:cubicBezTo>
                  <a:cubicBezTo>
                    <a:pt x="11242" y="161399"/>
                    <a:pt x="30499" y="144243"/>
                    <a:pt x="48255" y="144243"/>
                  </a:cubicBezTo>
                  <a:cubicBezTo>
                    <a:pt x="66054" y="144243"/>
                    <a:pt x="43452" y="172893"/>
                    <a:pt x="66054" y="175080"/>
                  </a:cubicBezTo>
                  <a:cubicBezTo>
                    <a:pt x="83811" y="176796"/>
                    <a:pt x="114948" y="152821"/>
                    <a:pt x="122325" y="139096"/>
                  </a:cubicBezTo>
                  <a:cubicBezTo>
                    <a:pt x="129745" y="125372"/>
                    <a:pt x="144542" y="120225"/>
                    <a:pt x="165300" y="137381"/>
                  </a:cubicBezTo>
                  <a:cubicBezTo>
                    <a:pt x="185973" y="154579"/>
                    <a:pt x="230449" y="156252"/>
                    <a:pt x="233408" y="13913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5" name="Google Shape;365;p28"/>
            <p:cNvSpPr/>
            <p:nvPr/>
          </p:nvSpPr>
          <p:spPr>
            <a:xfrm>
              <a:off x="1490448" y="785154"/>
              <a:ext cx="360270" cy="278780"/>
            </a:xfrm>
            <a:custGeom>
              <a:rect b="b" l="l" r="r" t="t"/>
              <a:pathLst>
                <a:path extrusionOk="0" h="278780" w="360270">
                  <a:moveTo>
                    <a:pt x="311946" y="47542"/>
                  </a:moveTo>
                  <a:cubicBezTo>
                    <a:pt x="285269" y="28714"/>
                    <a:pt x="264553" y="23567"/>
                    <a:pt x="243795" y="38964"/>
                  </a:cubicBezTo>
                  <a:cubicBezTo>
                    <a:pt x="223037" y="54362"/>
                    <a:pt x="239335" y="21851"/>
                    <a:pt x="223037" y="30386"/>
                  </a:cubicBezTo>
                  <a:cubicBezTo>
                    <a:pt x="206739" y="38964"/>
                    <a:pt x="162305" y="16662"/>
                    <a:pt x="156387" y="8084"/>
                  </a:cubicBezTo>
                  <a:cubicBezTo>
                    <a:pt x="153041" y="3280"/>
                    <a:pt x="126235" y="9842"/>
                    <a:pt x="100030" y="16490"/>
                  </a:cubicBezTo>
                  <a:cubicBezTo>
                    <a:pt x="100631" y="24425"/>
                    <a:pt x="99215" y="32445"/>
                    <a:pt x="95570" y="38878"/>
                  </a:cubicBezTo>
                  <a:cubicBezTo>
                    <a:pt x="89394" y="49729"/>
                    <a:pt x="79572" y="55262"/>
                    <a:pt x="68892" y="56420"/>
                  </a:cubicBezTo>
                  <a:cubicBezTo>
                    <a:pt x="68464" y="58736"/>
                    <a:pt x="67563" y="61481"/>
                    <a:pt x="67735" y="57450"/>
                  </a:cubicBezTo>
                  <a:cubicBezTo>
                    <a:pt x="67649" y="59680"/>
                    <a:pt x="67306" y="61867"/>
                    <a:pt x="66834" y="64012"/>
                  </a:cubicBezTo>
                  <a:cubicBezTo>
                    <a:pt x="76613" y="77050"/>
                    <a:pt x="33680" y="112777"/>
                    <a:pt x="42301" y="121140"/>
                  </a:cubicBezTo>
                  <a:cubicBezTo>
                    <a:pt x="51179" y="129718"/>
                    <a:pt x="33423" y="151978"/>
                    <a:pt x="12665" y="179384"/>
                  </a:cubicBezTo>
                  <a:cubicBezTo>
                    <a:pt x="-8094" y="206790"/>
                    <a:pt x="27461" y="205075"/>
                    <a:pt x="54139" y="211937"/>
                  </a:cubicBezTo>
                  <a:cubicBezTo>
                    <a:pt x="80816" y="218799"/>
                    <a:pt x="83689" y="273612"/>
                    <a:pt x="101531" y="273612"/>
                  </a:cubicBezTo>
                  <a:cubicBezTo>
                    <a:pt x="113369" y="273612"/>
                    <a:pt x="104491" y="256499"/>
                    <a:pt x="123748" y="256499"/>
                  </a:cubicBezTo>
                  <a:cubicBezTo>
                    <a:pt x="143005" y="256499"/>
                    <a:pt x="138545" y="244490"/>
                    <a:pt x="156344" y="246205"/>
                  </a:cubicBezTo>
                  <a:cubicBezTo>
                    <a:pt x="174143" y="247921"/>
                    <a:pt x="188940" y="241059"/>
                    <a:pt x="188940" y="217084"/>
                  </a:cubicBezTo>
                  <a:cubicBezTo>
                    <a:pt x="188940" y="193108"/>
                    <a:pt x="202278" y="184531"/>
                    <a:pt x="220034" y="179384"/>
                  </a:cubicBezTo>
                  <a:cubicBezTo>
                    <a:pt x="237791" y="174237"/>
                    <a:pt x="221493" y="148589"/>
                    <a:pt x="246712" y="141727"/>
                  </a:cubicBezTo>
                  <a:cubicBezTo>
                    <a:pt x="271888" y="134865"/>
                    <a:pt x="341497" y="100596"/>
                    <a:pt x="353377" y="90346"/>
                  </a:cubicBezTo>
                  <a:cubicBezTo>
                    <a:pt x="365258" y="80095"/>
                    <a:pt x="338623" y="66370"/>
                    <a:pt x="311946" y="4754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6" name="Google Shape;366;p28"/>
            <p:cNvSpPr/>
            <p:nvPr/>
          </p:nvSpPr>
          <p:spPr>
            <a:xfrm>
              <a:off x="2207027" y="606289"/>
              <a:ext cx="253046" cy="162979"/>
            </a:xfrm>
            <a:custGeom>
              <a:rect b="b" l="l" r="r" t="t"/>
              <a:pathLst>
                <a:path extrusionOk="0" h="162979" w="253046">
                  <a:moveTo>
                    <a:pt x="201222" y="24270"/>
                  </a:moveTo>
                  <a:cubicBezTo>
                    <a:pt x="199764" y="41383"/>
                    <a:pt x="165667" y="20839"/>
                    <a:pt x="138989" y="8830"/>
                  </a:cubicBezTo>
                  <a:cubicBezTo>
                    <a:pt x="112355" y="-3179"/>
                    <a:pt x="128610" y="32805"/>
                    <a:pt x="149369" y="53349"/>
                  </a:cubicBezTo>
                  <a:cubicBezTo>
                    <a:pt x="170084" y="73893"/>
                    <a:pt x="138989" y="63642"/>
                    <a:pt x="110854" y="41383"/>
                  </a:cubicBezTo>
                  <a:cubicBezTo>
                    <a:pt x="82719" y="19123"/>
                    <a:pt x="85678" y="56780"/>
                    <a:pt x="99017" y="68789"/>
                  </a:cubicBezTo>
                  <a:cubicBezTo>
                    <a:pt x="112355" y="80798"/>
                    <a:pt x="96057" y="97911"/>
                    <a:pt x="78258" y="70505"/>
                  </a:cubicBezTo>
                  <a:cubicBezTo>
                    <a:pt x="60502" y="43098"/>
                    <a:pt x="51624" y="13977"/>
                    <a:pt x="23446" y="12261"/>
                  </a:cubicBezTo>
                  <a:cubicBezTo>
                    <a:pt x="-4690" y="10546"/>
                    <a:pt x="8134" y="43870"/>
                    <a:pt x="18985" y="60211"/>
                  </a:cubicBezTo>
                  <a:cubicBezTo>
                    <a:pt x="33782" y="82471"/>
                    <a:pt x="48622" y="87618"/>
                    <a:pt x="72296" y="103015"/>
                  </a:cubicBezTo>
                  <a:cubicBezTo>
                    <a:pt x="96014" y="118455"/>
                    <a:pt x="134529" y="96153"/>
                    <a:pt x="152285" y="101299"/>
                  </a:cubicBezTo>
                  <a:cubicBezTo>
                    <a:pt x="170041" y="106446"/>
                    <a:pt x="133028" y="132137"/>
                    <a:pt x="144865" y="149250"/>
                  </a:cubicBezTo>
                  <a:cubicBezTo>
                    <a:pt x="156703" y="166405"/>
                    <a:pt x="189299" y="154396"/>
                    <a:pt x="214475" y="152681"/>
                  </a:cubicBezTo>
                  <a:cubicBezTo>
                    <a:pt x="239651" y="150965"/>
                    <a:pt x="227813" y="133852"/>
                    <a:pt x="242610" y="121843"/>
                  </a:cubicBezTo>
                  <a:cubicBezTo>
                    <a:pt x="257407" y="109834"/>
                    <a:pt x="227813" y="111550"/>
                    <a:pt x="239651" y="82428"/>
                  </a:cubicBezTo>
                  <a:cubicBezTo>
                    <a:pt x="251574" y="53392"/>
                    <a:pt x="202680" y="7114"/>
                    <a:pt x="201222" y="2427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7" name="Google Shape;367;p28"/>
            <p:cNvSpPr/>
            <p:nvPr/>
          </p:nvSpPr>
          <p:spPr>
            <a:xfrm>
              <a:off x="1404332" y="2258635"/>
              <a:ext cx="193001" cy="137245"/>
            </a:xfrm>
            <a:custGeom>
              <a:rect b="b" l="l" r="r" t="t"/>
              <a:pathLst>
                <a:path extrusionOk="0" h="137245" w="193001">
                  <a:moveTo>
                    <a:pt x="165517" y="99591"/>
                  </a:moveTo>
                  <a:cubicBezTo>
                    <a:pt x="155910" y="87582"/>
                    <a:pt x="130691" y="90155"/>
                    <a:pt x="127002" y="79004"/>
                  </a:cubicBezTo>
                  <a:cubicBezTo>
                    <a:pt x="123314" y="67896"/>
                    <a:pt x="100325" y="27623"/>
                    <a:pt x="87758" y="28481"/>
                  </a:cubicBezTo>
                  <a:cubicBezTo>
                    <a:pt x="75192" y="29338"/>
                    <a:pt x="58894" y="30196"/>
                    <a:pt x="44054" y="17372"/>
                  </a:cubicBezTo>
                  <a:cubicBezTo>
                    <a:pt x="29258" y="4505"/>
                    <a:pt x="19607" y="3648"/>
                    <a:pt x="9271" y="11368"/>
                  </a:cubicBezTo>
                  <a:cubicBezTo>
                    <a:pt x="-1108" y="19088"/>
                    <a:pt x="20379" y="20803"/>
                    <a:pt x="19650" y="29338"/>
                  </a:cubicBezTo>
                  <a:cubicBezTo>
                    <a:pt x="18921" y="37873"/>
                    <a:pt x="26298" y="43020"/>
                    <a:pt x="35219" y="41304"/>
                  </a:cubicBezTo>
                  <a:cubicBezTo>
                    <a:pt x="44097" y="39589"/>
                    <a:pt x="49287" y="60991"/>
                    <a:pt x="58165" y="61848"/>
                  </a:cubicBezTo>
                  <a:cubicBezTo>
                    <a:pt x="66786" y="62706"/>
                    <a:pt x="69874" y="77889"/>
                    <a:pt x="79567" y="78790"/>
                  </a:cubicBezTo>
                  <a:cubicBezTo>
                    <a:pt x="110833" y="81149"/>
                    <a:pt x="126659" y="103837"/>
                    <a:pt x="134465" y="131329"/>
                  </a:cubicBezTo>
                  <a:cubicBezTo>
                    <a:pt x="152864" y="133817"/>
                    <a:pt x="168819" y="135361"/>
                    <a:pt x="182801" y="130900"/>
                  </a:cubicBezTo>
                  <a:cubicBezTo>
                    <a:pt x="182973" y="125496"/>
                    <a:pt x="184131" y="119577"/>
                    <a:pt x="186318" y="114902"/>
                  </a:cubicBezTo>
                  <a:cubicBezTo>
                    <a:pt x="191422" y="103880"/>
                    <a:pt x="175124" y="111557"/>
                    <a:pt x="165517" y="995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8" name="Google Shape;368;p28"/>
            <p:cNvSpPr/>
            <p:nvPr/>
          </p:nvSpPr>
          <p:spPr>
            <a:xfrm>
              <a:off x="1714157" y="667562"/>
              <a:ext cx="64333" cy="51467"/>
            </a:xfrm>
            <a:custGeom>
              <a:rect b="b" l="l" r="r" t="t"/>
              <a:pathLst>
                <a:path extrusionOk="0" h="51467" w="64333">
                  <a:moveTo>
                    <a:pt x="8249" y="48646"/>
                  </a:moveTo>
                  <a:cubicBezTo>
                    <a:pt x="34926" y="52078"/>
                    <a:pt x="61560" y="24671"/>
                    <a:pt x="60102" y="9231"/>
                  </a:cubicBezTo>
                  <a:cubicBezTo>
                    <a:pt x="58601" y="-6166"/>
                    <a:pt x="-5004" y="46931"/>
                    <a:pt x="8249" y="486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9" name="Google Shape;369;p28"/>
            <p:cNvSpPr/>
            <p:nvPr/>
          </p:nvSpPr>
          <p:spPr>
            <a:xfrm>
              <a:off x="3558369" y="2307101"/>
              <a:ext cx="85778" cy="47178"/>
            </a:xfrm>
            <a:custGeom>
              <a:rect b="b" l="l" r="r" t="t"/>
              <a:pathLst>
                <a:path extrusionOk="0" h="47178" w="85778">
                  <a:moveTo>
                    <a:pt x="67336" y="39588"/>
                  </a:moveTo>
                  <a:cubicBezTo>
                    <a:pt x="71496" y="40703"/>
                    <a:pt x="75571" y="41989"/>
                    <a:pt x="79645" y="43319"/>
                  </a:cubicBezTo>
                  <a:cubicBezTo>
                    <a:pt x="76514" y="39202"/>
                    <a:pt x="74156" y="34398"/>
                    <a:pt x="72612" y="29423"/>
                  </a:cubicBezTo>
                  <a:cubicBezTo>
                    <a:pt x="72225" y="28222"/>
                    <a:pt x="71968" y="27021"/>
                    <a:pt x="71711" y="25820"/>
                  </a:cubicBezTo>
                  <a:cubicBezTo>
                    <a:pt x="50481" y="15226"/>
                    <a:pt x="19086" y="6348"/>
                    <a:pt x="6433" y="6434"/>
                  </a:cubicBezTo>
                  <a:cubicBezTo>
                    <a:pt x="7806" y="10165"/>
                    <a:pt x="8663" y="14154"/>
                    <a:pt x="8921" y="18186"/>
                  </a:cubicBezTo>
                  <a:cubicBezTo>
                    <a:pt x="17885" y="25134"/>
                    <a:pt x="32982" y="33412"/>
                    <a:pt x="47950" y="39802"/>
                  </a:cubicBezTo>
                  <a:cubicBezTo>
                    <a:pt x="54298" y="38086"/>
                    <a:pt x="61117" y="37915"/>
                    <a:pt x="67336" y="395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0" name="Google Shape;370;p28"/>
            <p:cNvSpPr/>
            <p:nvPr/>
          </p:nvSpPr>
          <p:spPr>
            <a:xfrm>
              <a:off x="3725878" y="2222493"/>
              <a:ext cx="231602" cy="244469"/>
            </a:xfrm>
            <a:custGeom>
              <a:rect b="b" l="l" r="r" t="t"/>
              <a:pathLst>
                <a:path extrusionOk="0" h="244469" w="231602">
                  <a:moveTo>
                    <a:pt x="209102" y="195949"/>
                  </a:moveTo>
                  <a:cubicBezTo>
                    <a:pt x="203183" y="208515"/>
                    <a:pt x="194305" y="186813"/>
                    <a:pt x="207129" y="175405"/>
                  </a:cubicBezTo>
                  <a:cubicBezTo>
                    <a:pt x="219953" y="163996"/>
                    <a:pt x="205156" y="159450"/>
                    <a:pt x="193276" y="166270"/>
                  </a:cubicBezTo>
                  <a:cubicBezTo>
                    <a:pt x="181438" y="173089"/>
                    <a:pt x="184397" y="135432"/>
                    <a:pt x="195248" y="128570"/>
                  </a:cubicBezTo>
                  <a:cubicBezTo>
                    <a:pt x="206099" y="121708"/>
                    <a:pt x="168571" y="108026"/>
                    <a:pt x="168571" y="120549"/>
                  </a:cubicBezTo>
                  <a:cubicBezTo>
                    <a:pt x="168571" y="133159"/>
                    <a:pt x="141894" y="125139"/>
                    <a:pt x="138935" y="113687"/>
                  </a:cubicBezTo>
                  <a:cubicBezTo>
                    <a:pt x="135976" y="102279"/>
                    <a:pt x="117233" y="98890"/>
                    <a:pt x="124138" y="90870"/>
                  </a:cubicBezTo>
                  <a:cubicBezTo>
                    <a:pt x="131043" y="82893"/>
                    <a:pt x="101407" y="78347"/>
                    <a:pt x="98447" y="92028"/>
                  </a:cubicBezTo>
                  <a:cubicBezTo>
                    <a:pt x="95488" y="105710"/>
                    <a:pt x="86610" y="82893"/>
                    <a:pt x="101407" y="64622"/>
                  </a:cubicBezTo>
                  <a:cubicBezTo>
                    <a:pt x="116203" y="46351"/>
                    <a:pt x="111271" y="30353"/>
                    <a:pt x="125124" y="21218"/>
                  </a:cubicBezTo>
                  <a:cubicBezTo>
                    <a:pt x="138935" y="12082"/>
                    <a:pt x="124138" y="1832"/>
                    <a:pt x="109341" y="8651"/>
                  </a:cubicBezTo>
                  <a:cubicBezTo>
                    <a:pt x="94501" y="15514"/>
                    <a:pt x="55043" y="78347"/>
                    <a:pt x="55043" y="95459"/>
                  </a:cubicBezTo>
                  <a:cubicBezTo>
                    <a:pt x="55043" y="112615"/>
                    <a:pt x="54057" y="133159"/>
                    <a:pt x="40247" y="132001"/>
                  </a:cubicBezTo>
                  <a:cubicBezTo>
                    <a:pt x="26393" y="130886"/>
                    <a:pt x="10610" y="145725"/>
                    <a:pt x="21461" y="154861"/>
                  </a:cubicBezTo>
                  <a:cubicBezTo>
                    <a:pt x="32312" y="163996"/>
                    <a:pt x="-7232" y="189944"/>
                    <a:pt x="11597" y="201696"/>
                  </a:cubicBezTo>
                  <a:cubicBezTo>
                    <a:pt x="14213" y="203326"/>
                    <a:pt x="17129" y="204098"/>
                    <a:pt x="20303" y="204398"/>
                  </a:cubicBezTo>
                  <a:cubicBezTo>
                    <a:pt x="26736" y="197021"/>
                    <a:pt x="35958" y="192089"/>
                    <a:pt x="45522" y="191446"/>
                  </a:cubicBezTo>
                  <a:cubicBezTo>
                    <a:pt x="49897" y="190287"/>
                    <a:pt x="54314" y="189387"/>
                    <a:pt x="58689" y="188701"/>
                  </a:cubicBezTo>
                  <a:cubicBezTo>
                    <a:pt x="64865" y="184755"/>
                    <a:pt x="71127" y="182996"/>
                    <a:pt x="79533" y="181924"/>
                  </a:cubicBezTo>
                  <a:cubicBezTo>
                    <a:pt x="82021" y="181624"/>
                    <a:pt x="84380" y="181795"/>
                    <a:pt x="86738" y="182224"/>
                  </a:cubicBezTo>
                  <a:cubicBezTo>
                    <a:pt x="87939" y="181753"/>
                    <a:pt x="89097" y="181238"/>
                    <a:pt x="90384" y="180895"/>
                  </a:cubicBezTo>
                  <a:cubicBezTo>
                    <a:pt x="105009" y="176777"/>
                    <a:pt x="118391" y="180423"/>
                    <a:pt x="131644" y="187028"/>
                  </a:cubicBezTo>
                  <a:cubicBezTo>
                    <a:pt x="137948" y="190202"/>
                    <a:pt x="142366" y="195005"/>
                    <a:pt x="145239" y="200581"/>
                  </a:cubicBezTo>
                  <a:cubicBezTo>
                    <a:pt x="146054" y="200924"/>
                    <a:pt x="146312" y="201524"/>
                    <a:pt x="146183" y="202382"/>
                  </a:cubicBezTo>
                  <a:cubicBezTo>
                    <a:pt x="146312" y="202640"/>
                    <a:pt x="146441" y="202854"/>
                    <a:pt x="146569" y="203111"/>
                  </a:cubicBezTo>
                  <a:cubicBezTo>
                    <a:pt x="147084" y="203369"/>
                    <a:pt x="147555" y="203669"/>
                    <a:pt x="148070" y="203926"/>
                  </a:cubicBezTo>
                  <a:cubicBezTo>
                    <a:pt x="153131" y="206757"/>
                    <a:pt x="156991" y="210789"/>
                    <a:pt x="159865" y="215378"/>
                  </a:cubicBezTo>
                  <a:cubicBezTo>
                    <a:pt x="160508" y="214949"/>
                    <a:pt x="161152" y="214563"/>
                    <a:pt x="161752" y="214177"/>
                  </a:cubicBezTo>
                  <a:cubicBezTo>
                    <a:pt x="173589" y="207315"/>
                    <a:pt x="188386" y="214177"/>
                    <a:pt x="182467" y="225585"/>
                  </a:cubicBezTo>
                  <a:cubicBezTo>
                    <a:pt x="176549" y="236994"/>
                    <a:pt x="215063" y="248402"/>
                    <a:pt x="223941" y="230132"/>
                  </a:cubicBezTo>
                  <a:cubicBezTo>
                    <a:pt x="232776" y="211947"/>
                    <a:pt x="215020" y="183382"/>
                    <a:pt x="209102" y="19594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1" name="Google Shape;371;p28"/>
            <p:cNvSpPr/>
            <p:nvPr/>
          </p:nvSpPr>
          <p:spPr>
            <a:xfrm>
              <a:off x="975575" y="816690"/>
              <a:ext cx="2882161" cy="1874262"/>
            </a:xfrm>
            <a:custGeom>
              <a:rect b="b" l="l" r="r" t="t"/>
              <a:pathLst>
                <a:path extrusionOk="0" h="1874262" w="2882161">
                  <a:moveTo>
                    <a:pt x="2867279" y="1366805"/>
                  </a:moveTo>
                  <a:cubicBezTo>
                    <a:pt x="2856900" y="1364231"/>
                    <a:pt x="2847292" y="1356511"/>
                    <a:pt x="2857672" y="1355654"/>
                  </a:cubicBezTo>
                  <a:cubicBezTo>
                    <a:pt x="2865821" y="1355010"/>
                    <a:pt x="2870753" y="1350550"/>
                    <a:pt x="2874613" y="1341243"/>
                  </a:cubicBezTo>
                  <a:cubicBezTo>
                    <a:pt x="2868308" y="1337983"/>
                    <a:pt x="2863033" y="1331979"/>
                    <a:pt x="2859387" y="1326232"/>
                  </a:cubicBezTo>
                  <a:cubicBezTo>
                    <a:pt x="2855913" y="1320699"/>
                    <a:pt x="2854541" y="1314222"/>
                    <a:pt x="2854541" y="1307703"/>
                  </a:cubicBezTo>
                  <a:cubicBezTo>
                    <a:pt x="2851538" y="1303715"/>
                    <a:pt x="2848751" y="1299554"/>
                    <a:pt x="2846049" y="1295351"/>
                  </a:cubicBezTo>
                  <a:cubicBezTo>
                    <a:pt x="2839229" y="1298311"/>
                    <a:pt x="2833053" y="1308733"/>
                    <a:pt x="2824304" y="1307660"/>
                  </a:cubicBezTo>
                  <a:cubicBezTo>
                    <a:pt x="2810236" y="1305945"/>
                    <a:pt x="2833911" y="1285401"/>
                    <a:pt x="2822073" y="1276823"/>
                  </a:cubicBezTo>
                  <a:cubicBezTo>
                    <a:pt x="2810236" y="1268288"/>
                    <a:pt x="2788019" y="1274250"/>
                    <a:pt x="2770220" y="1291405"/>
                  </a:cubicBezTo>
                  <a:cubicBezTo>
                    <a:pt x="2752464" y="1308518"/>
                    <a:pt x="2753922" y="1290548"/>
                    <a:pt x="2738353" y="1307660"/>
                  </a:cubicBezTo>
                  <a:cubicBezTo>
                    <a:pt x="2722785" y="1324773"/>
                    <a:pt x="2722785" y="1299083"/>
                    <a:pt x="2730205" y="1292263"/>
                  </a:cubicBezTo>
                  <a:cubicBezTo>
                    <a:pt x="2737624" y="1285401"/>
                    <a:pt x="2742814" y="1293121"/>
                    <a:pt x="2749462" y="1282827"/>
                  </a:cubicBezTo>
                  <a:cubicBezTo>
                    <a:pt x="2756153" y="1272534"/>
                    <a:pt x="2762800" y="1282827"/>
                    <a:pt x="2779828" y="1269961"/>
                  </a:cubicBezTo>
                  <a:cubicBezTo>
                    <a:pt x="2793123" y="1259968"/>
                    <a:pt x="2805004" y="1261340"/>
                    <a:pt x="2812080" y="1257995"/>
                  </a:cubicBezTo>
                  <a:cubicBezTo>
                    <a:pt x="2809893" y="1255121"/>
                    <a:pt x="2808092" y="1251904"/>
                    <a:pt x="2806548" y="1248473"/>
                  </a:cubicBezTo>
                  <a:cubicBezTo>
                    <a:pt x="2806376" y="1248044"/>
                    <a:pt x="2806161" y="1247615"/>
                    <a:pt x="2805947" y="1247186"/>
                  </a:cubicBezTo>
                  <a:cubicBezTo>
                    <a:pt x="2802173" y="1244527"/>
                    <a:pt x="2798999" y="1241096"/>
                    <a:pt x="2796211" y="1237193"/>
                  </a:cubicBezTo>
                  <a:cubicBezTo>
                    <a:pt x="2794067" y="1237622"/>
                    <a:pt x="2791880" y="1237880"/>
                    <a:pt x="2789735" y="1237880"/>
                  </a:cubicBezTo>
                  <a:lnTo>
                    <a:pt x="2787934" y="1237880"/>
                  </a:lnTo>
                  <a:cubicBezTo>
                    <a:pt x="2782530" y="1237880"/>
                    <a:pt x="2777511" y="1236507"/>
                    <a:pt x="2772880" y="1234277"/>
                  </a:cubicBezTo>
                  <a:cubicBezTo>
                    <a:pt x="2767261" y="1237708"/>
                    <a:pt x="2760742" y="1239466"/>
                    <a:pt x="2754266" y="1239767"/>
                  </a:cubicBezTo>
                  <a:cubicBezTo>
                    <a:pt x="2745173" y="1240195"/>
                    <a:pt x="2734837" y="1235306"/>
                    <a:pt x="2728489" y="1228787"/>
                  </a:cubicBezTo>
                  <a:cubicBezTo>
                    <a:pt x="2726430" y="1226685"/>
                    <a:pt x="2724457" y="1223941"/>
                    <a:pt x="2722785" y="1220938"/>
                  </a:cubicBezTo>
                  <a:cubicBezTo>
                    <a:pt x="2722356" y="1220938"/>
                    <a:pt x="2721927" y="1221024"/>
                    <a:pt x="2721455" y="1221024"/>
                  </a:cubicBezTo>
                  <a:cubicBezTo>
                    <a:pt x="2707430" y="1221024"/>
                    <a:pt x="2697652" y="1214333"/>
                    <a:pt x="2692033" y="1204940"/>
                  </a:cubicBezTo>
                  <a:cubicBezTo>
                    <a:pt x="2683755" y="1200609"/>
                    <a:pt x="2678223" y="1193060"/>
                    <a:pt x="2675521" y="1184439"/>
                  </a:cubicBezTo>
                  <a:cubicBezTo>
                    <a:pt x="2675521" y="1184439"/>
                    <a:pt x="2675521" y="1184397"/>
                    <a:pt x="2675521" y="1184397"/>
                  </a:cubicBezTo>
                  <a:cubicBezTo>
                    <a:pt x="2674834" y="1182295"/>
                    <a:pt x="2674363" y="1180108"/>
                    <a:pt x="2674020" y="1177877"/>
                  </a:cubicBezTo>
                  <a:cubicBezTo>
                    <a:pt x="2674020" y="1177835"/>
                    <a:pt x="2674020" y="1177749"/>
                    <a:pt x="2674020" y="1177706"/>
                  </a:cubicBezTo>
                  <a:cubicBezTo>
                    <a:pt x="2673720" y="1175518"/>
                    <a:pt x="2673548" y="1173288"/>
                    <a:pt x="2673548" y="1171058"/>
                  </a:cubicBezTo>
                  <a:cubicBezTo>
                    <a:pt x="2673548" y="1170972"/>
                    <a:pt x="2673548" y="1170886"/>
                    <a:pt x="2673548" y="1170844"/>
                  </a:cubicBezTo>
                  <a:cubicBezTo>
                    <a:pt x="2673591" y="1168613"/>
                    <a:pt x="2673762" y="1166426"/>
                    <a:pt x="2674105" y="1164239"/>
                  </a:cubicBezTo>
                  <a:cubicBezTo>
                    <a:pt x="2674105" y="1164196"/>
                    <a:pt x="2674148" y="1164110"/>
                    <a:pt x="2674148" y="1164067"/>
                  </a:cubicBezTo>
                  <a:cubicBezTo>
                    <a:pt x="2674534" y="1161880"/>
                    <a:pt x="2675049" y="1159692"/>
                    <a:pt x="2675735" y="1157591"/>
                  </a:cubicBezTo>
                  <a:cubicBezTo>
                    <a:pt x="2668315" y="1152315"/>
                    <a:pt x="2660853" y="1148069"/>
                    <a:pt x="2654677" y="1145882"/>
                  </a:cubicBezTo>
                  <a:cubicBezTo>
                    <a:pt x="2635419" y="1139020"/>
                    <a:pt x="2648029" y="1127054"/>
                    <a:pt x="2658408" y="1135589"/>
                  </a:cubicBezTo>
                  <a:cubicBezTo>
                    <a:pt x="2668787" y="1144166"/>
                    <a:pt x="2680625" y="1127054"/>
                    <a:pt x="2685042" y="1118476"/>
                  </a:cubicBezTo>
                  <a:cubicBezTo>
                    <a:pt x="2689503" y="1109898"/>
                    <a:pt x="2677622" y="1102221"/>
                    <a:pt x="2671704" y="1101363"/>
                  </a:cubicBezTo>
                  <a:cubicBezTo>
                    <a:pt x="2667886" y="1100805"/>
                    <a:pt x="2666557" y="1095959"/>
                    <a:pt x="2666471" y="1090297"/>
                  </a:cubicBezTo>
                  <a:cubicBezTo>
                    <a:pt x="2660381" y="1088024"/>
                    <a:pt x="2655620" y="1084121"/>
                    <a:pt x="2652060" y="1079361"/>
                  </a:cubicBezTo>
                  <a:cubicBezTo>
                    <a:pt x="2647728" y="1077474"/>
                    <a:pt x="2643697" y="1074686"/>
                    <a:pt x="2640137" y="1071340"/>
                  </a:cubicBezTo>
                  <a:cubicBezTo>
                    <a:pt x="2637564" y="1068896"/>
                    <a:pt x="2635676" y="1065936"/>
                    <a:pt x="2634047" y="1062805"/>
                  </a:cubicBezTo>
                  <a:cubicBezTo>
                    <a:pt x="2633661" y="1062591"/>
                    <a:pt x="2633275" y="1062419"/>
                    <a:pt x="2632932" y="1062205"/>
                  </a:cubicBezTo>
                  <a:cubicBezTo>
                    <a:pt x="2628686" y="1059846"/>
                    <a:pt x="2625297" y="1056629"/>
                    <a:pt x="2622724" y="1052555"/>
                  </a:cubicBezTo>
                  <a:cubicBezTo>
                    <a:pt x="2619936" y="1049424"/>
                    <a:pt x="2618092" y="1045693"/>
                    <a:pt x="2616848" y="1041618"/>
                  </a:cubicBezTo>
                  <a:cubicBezTo>
                    <a:pt x="2615433" y="1039002"/>
                    <a:pt x="2614275" y="1036214"/>
                    <a:pt x="2613460" y="1033212"/>
                  </a:cubicBezTo>
                  <a:cubicBezTo>
                    <a:pt x="2613074" y="1030209"/>
                    <a:pt x="2612688" y="1027207"/>
                    <a:pt x="2612302" y="1024248"/>
                  </a:cubicBezTo>
                  <a:cubicBezTo>
                    <a:pt x="2609428" y="1018715"/>
                    <a:pt x="2607627" y="1012496"/>
                    <a:pt x="2607627" y="1006363"/>
                  </a:cubicBezTo>
                  <a:lnTo>
                    <a:pt x="2607627" y="1005848"/>
                  </a:lnTo>
                  <a:cubicBezTo>
                    <a:pt x="2606855" y="1004819"/>
                    <a:pt x="2606040" y="1003875"/>
                    <a:pt x="2605311" y="1002803"/>
                  </a:cubicBezTo>
                  <a:cubicBezTo>
                    <a:pt x="2602695" y="998814"/>
                    <a:pt x="2601194" y="993968"/>
                    <a:pt x="2600336" y="988993"/>
                  </a:cubicBezTo>
                  <a:cubicBezTo>
                    <a:pt x="2582408" y="979085"/>
                    <a:pt x="2577991" y="953909"/>
                    <a:pt x="2586997" y="936411"/>
                  </a:cubicBezTo>
                  <a:cubicBezTo>
                    <a:pt x="2584510" y="932465"/>
                    <a:pt x="2582108" y="928219"/>
                    <a:pt x="2580564" y="923244"/>
                  </a:cubicBezTo>
                  <a:cubicBezTo>
                    <a:pt x="2576103" y="908661"/>
                    <a:pt x="2570185" y="915566"/>
                    <a:pt x="2565767" y="936110"/>
                  </a:cubicBezTo>
                  <a:cubicBezTo>
                    <a:pt x="2561307" y="956654"/>
                    <a:pt x="2545781" y="955839"/>
                    <a:pt x="2550198" y="962659"/>
                  </a:cubicBezTo>
                  <a:cubicBezTo>
                    <a:pt x="2559334" y="976726"/>
                    <a:pt x="2552428" y="977198"/>
                    <a:pt x="2545781" y="985776"/>
                  </a:cubicBezTo>
                  <a:cubicBezTo>
                    <a:pt x="2539133" y="994354"/>
                    <a:pt x="2550198" y="1007178"/>
                    <a:pt x="2539133" y="1007178"/>
                  </a:cubicBezTo>
                  <a:cubicBezTo>
                    <a:pt x="2528024" y="1007178"/>
                    <a:pt x="2533214" y="1033726"/>
                    <a:pt x="2527252" y="1021717"/>
                  </a:cubicBezTo>
                  <a:cubicBezTo>
                    <a:pt x="2521334" y="1009708"/>
                    <a:pt x="2507266" y="1013140"/>
                    <a:pt x="2507266" y="1025149"/>
                  </a:cubicBezTo>
                  <a:cubicBezTo>
                    <a:pt x="2507266" y="1037115"/>
                    <a:pt x="2483548" y="1048266"/>
                    <a:pt x="2473941" y="1047451"/>
                  </a:cubicBezTo>
                  <a:cubicBezTo>
                    <a:pt x="2464291" y="1046593"/>
                    <a:pt x="2464291" y="1023476"/>
                    <a:pt x="2456142" y="1030295"/>
                  </a:cubicBezTo>
                  <a:cubicBezTo>
                    <a:pt x="2447993" y="1037157"/>
                    <a:pt x="2449494" y="1010609"/>
                    <a:pt x="2436885" y="1011467"/>
                  </a:cubicBezTo>
                  <a:cubicBezTo>
                    <a:pt x="2424275" y="1012325"/>
                    <a:pt x="2415397" y="1010609"/>
                    <a:pt x="2419085" y="997742"/>
                  </a:cubicBezTo>
                  <a:cubicBezTo>
                    <a:pt x="2422345" y="986462"/>
                    <a:pt x="2403431" y="980458"/>
                    <a:pt x="2404289" y="973939"/>
                  </a:cubicBezTo>
                  <a:cubicBezTo>
                    <a:pt x="2401758" y="971408"/>
                    <a:pt x="2399528" y="968535"/>
                    <a:pt x="2397641" y="965575"/>
                  </a:cubicBezTo>
                  <a:cubicBezTo>
                    <a:pt x="2392666" y="957598"/>
                    <a:pt x="2391551" y="945632"/>
                    <a:pt x="2393952" y="936668"/>
                  </a:cubicBezTo>
                  <a:cubicBezTo>
                    <a:pt x="2395025" y="932636"/>
                    <a:pt x="2396998" y="928691"/>
                    <a:pt x="2399485" y="925088"/>
                  </a:cubicBezTo>
                  <a:cubicBezTo>
                    <a:pt x="2399657" y="923930"/>
                    <a:pt x="2399743" y="922772"/>
                    <a:pt x="2400000" y="921657"/>
                  </a:cubicBezTo>
                  <a:cubicBezTo>
                    <a:pt x="2400729" y="918826"/>
                    <a:pt x="2401887" y="916210"/>
                    <a:pt x="2403217" y="913722"/>
                  </a:cubicBezTo>
                  <a:cubicBezTo>
                    <a:pt x="2403345" y="913465"/>
                    <a:pt x="2403517" y="913207"/>
                    <a:pt x="2403645" y="912950"/>
                  </a:cubicBezTo>
                  <a:cubicBezTo>
                    <a:pt x="2406776" y="903858"/>
                    <a:pt x="2413124" y="901113"/>
                    <a:pt x="2413124" y="894979"/>
                  </a:cubicBezTo>
                  <a:cubicBezTo>
                    <a:pt x="2413124" y="893693"/>
                    <a:pt x="2412867" y="892621"/>
                    <a:pt x="2412481" y="891720"/>
                  </a:cubicBezTo>
                  <a:cubicBezTo>
                    <a:pt x="2410722" y="891720"/>
                    <a:pt x="2408964" y="891763"/>
                    <a:pt x="2407205" y="891591"/>
                  </a:cubicBezTo>
                  <a:cubicBezTo>
                    <a:pt x="2404718" y="891377"/>
                    <a:pt x="2402359" y="890905"/>
                    <a:pt x="2400086" y="890305"/>
                  </a:cubicBezTo>
                  <a:cubicBezTo>
                    <a:pt x="2398542" y="891077"/>
                    <a:pt x="2396955" y="892020"/>
                    <a:pt x="2395325" y="893264"/>
                  </a:cubicBezTo>
                  <a:cubicBezTo>
                    <a:pt x="2392752" y="895280"/>
                    <a:pt x="2390907" y="895280"/>
                    <a:pt x="2389363" y="894293"/>
                  </a:cubicBezTo>
                  <a:cubicBezTo>
                    <a:pt x="2387648" y="895108"/>
                    <a:pt x="2385889" y="895880"/>
                    <a:pt x="2384088" y="896524"/>
                  </a:cubicBezTo>
                  <a:cubicBezTo>
                    <a:pt x="2375339" y="899440"/>
                    <a:pt x="2363844" y="897424"/>
                    <a:pt x="2356038" y="892749"/>
                  </a:cubicBezTo>
                  <a:cubicBezTo>
                    <a:pt x="2355824" y="892621"/>
                    <a:pt x="2355609" y="892449"/>
                    <a:pt x="2355438" y="892277"/>
                  </a:cubicBezTo>
                  <a:cubicBezTo>
                    <a:pt x="2353379" y="892621"/>
                    <a:pt x="2351235" y="892835"/>
                    <a:pt x="2348962" y="892835"/>
                  </a:cubicBezTo>
                  <a:cubicBezTo>
                    <a:pt x="2335323" y="892835"/>
                    <a:pt x="2325716" y="886487"/>
                    <a:pt x="2319968" y="877523"/>
                  </a:cubicBezTo>
                  <a:cubicBezTo>
                    <a:pt x="2301912" y="875980"/>
                    <a:pt x="2291533" y="862812"/>
                    <a:pt x="2288959" y="847844"/>
                  </a:cubicBezTo>
                  <a:cubicBezTo>
                    <a:pt x="2286043" y="846171"/>
                    <a:pt x="2283212" y="844199"/>
                    <a:pt x="2280682" y="841797"/>
                  </a:cubicBezTo>
                  <a:cubicBezTo>
                    <a:pt x="2280596" y="841711"/>
                    <a:pt x="2280553" y="841582"/>
                    <a:pt x="2280425" y="841496"/>
                  </a:cubicBezTo>
                  <a:cubicBezTo>
                    <a:pt x="2259409" y="841239"/>
                    <a:pt x="2248000" y="825885"/>
                    <a:pt x="2246070" y="809115"/>
                  </a:cubicBezTo>
                  <a:cubicBezTo>
                    <a:pt x="2241095" y="811774"/>
                    <a:pt x="2236720" y="814648"/>
                    <a:pt x="2233847" y="816106"/>
                  </a:cubicBezTo>
                  <a:cubicBezTo>
                    <a:pt x="2227199" y="819537"/>
                    <a:pt x="2210172" y="804097"/>
                    <a:pt x="2203481" y="810144"/>
                  </a:cubicBezTo>
                  <a:cubicBezTo>
                    <a:pt x="2196790" y="816106"/>
                    <a:pt x="2195332" y="805855"/>
                    <a:pt x="2176804" y="799851"/>
                  </a:cubicBezTo>
                  <a:cubicBezTo>
                    <a:pt x="2158276" y="793847"/>
                    <a:pt x="2133829" y="792131"/>
                    <a:pt x="2132371" y="799851"/>
                  </a:cubicBezTo>
                  <a:cubicBezTo>
                    <a:pt x="2130870" y="807571"/>
                    <a:pt x="2116073" y="810144"/>
                    <a:pt x="2118303" y="828115"/>
                  </a:cubicBezTo>
                  <a:cubicBezTo>
                    <a:pt x="2120533" y="846129"/>
                    <a:pt x="2136102" y="842655"/>
                    <a:pt x="2139790" y="854664"/>
                  </a:cubicBezTo>
                  <a:cubicBezTo>
                    <a:pt x="2143479" y="866630"/>
                    <a:pt x="2132371" y="862384"/>
                    <a:pt x="2131642" y="873492"/>
                  </a:cubicBezTo>
                  <a:cubicBezTo>
                    <a:pt x="2130912" y="884643"/>
                    <a:pt x="2121262" y="883785"/>
                    <a:pt x="2121262" y="891463"/>
                  </a:cubicBezTo>
                  <a:cubicBezTo>
                    <a:pt x="2121262" y="899183"/>
                    <a:pt x="2127953" y="897467"/>
                    <a:pt x="2131642" y="912864"/>
                  </a:cubicBezTo>
                  <a:cubicBezTo>
                    <a:pt x="2135330" y="928262"/>
                    <a:pt x="2142750" y="927447"/>
                    <a:pt x="2144980" y="947948"/>
                  </a:cubicBezTo>
                  <a:cubicBezTo>
                    <a:pt x="2147210" y="968535"/>
                    <a:pt x="2139061" y="964246"/>
                    <a:pt x="2131642" y="966819"/>
                  </a:cubicBezTo>
                  <a:cubicBezTo>
                    <a:pt x="2124822" y="969178"/>
                    <a:pt x="2131170" y="978099"/>
                    <a:pt x="2124093" y="990194"/>
                  </a:cubicBezTo>
                  <a:cubicBezTo>
                    <a:pt x="2144680" y="1000830"/>
                    <a:pt x="2158533" y="1022790"/>
                    <a:pt x="2150599" y="1046550"/>
                  </a:cubicBezTo>
                  <a:cubicBezTo>
                    <a:pt x="2154587" y="1053670"/>
                    <a:pt x="2156775" y="1061433"/>
                    <a:pt x="2156603" y="1069067"/>
                  </a:cubicBezTo>
                  <a:cubicBezTo>
                    <a:pt x="2158319" y="1071426"/>
                    <a:pt x="2159905" y="1073871"/>
                    <a:pt x="2161235" y="1076444"/>
                  </a:cubicBezTo>
                  <a:cubicBezTo>
                    <a:pt x="2173072" y="1099562"/>
                    <a:pt x="2172343" y="1135546"/>
                    <a:pt x="2168655" y="1161236"/>
                  </a:cubicBezTo>
                  <a:cubicBezTo>
                    <a:pt x="2164924" y="1186927"/>
                    <a:pt x="2139748" y="1192932"/>
                    <a:pt x="2121262" y="1215191"/>
                  </a:cubicBezTo>
                  <a:cubicBezTo>
                    <a:pt x="2102734" y="1237494"/>
                    <a:pt x="2083477" y="1234062"/>
                    <a:pt x="2074599" y="1234920"/>
                  </a:cubicBezTo>
                  <a:cubicBezTo>
                    <a:pt x="2065721" y="1235778"/>
                    <a:pt x="2070867" y="1256322"/>
                    <a:pt x="2083477" y="1272577"/>
                  </a:cubicBezTo>
                  <a:cubicBezTo>
                    <a:pt x="2096086" y="1288875"/>
                    <a:pt x="2085707" y="1294022"/>
                    <a:pt x="2092355" y="1311134"/>
                  </a:cubicBezTo>
                  <a:cubicBezTo>
                    <a:pt x="2099003" y="1328247"/>
                    <a:pt x="2092355" y="1341972"/>
                    <a:pt x="2101962" y="1357369"/>
                  </a:cubicBezTo>
                  <a:cubicBezTo>
                    <a:pt x="2111612" y="1372809"/>
                    <a:pt x="2105651" y="1378771"/>
                    <a:pt x="2094542" y="1389922"/>
                  </a:cubicBezTo>
                  <a:cubicBezTo>
                    <a:pt x="2083434" y="1401031"/>
                    <a:pt x="2099003" y="1395069"/>
                    <a:pt x="2099732" y="1409608"/>
                  </a:cubicBezTo>
                  <a:cubicBezTo>
                    <a:pt x="2100504" y="1424148"/>
                    <a:pt x="2094542" y="1415613"/>
                    <a:pt x="2084935" y="1407893"/>
                  </a:cubicBezTo>
                  <a:cubicBezTo>
                    <a:pt x="2075328" y="1400173"/>
                    <a:pt x="2066450" y="1422432"/>
                    <a:pt x="2066450" y="1431868"/>
                  </a:cubicBezTo>
                  <a:cubicBezTo>
                    <a:pt x="2066450" y="1441303"/>
                    <a:pt x="2043504" y="1419044"/>
                    <a:pt x="2038314" y="1419902"/>
                  </a:cubicBezTo>
                  <a:cubicBezTo>
                    <a:pt x="2033125" y="1420759"/>
                    <a:pt x="2039772" y="1405319"/>
                    <a:pt x="2026434" y="1393353"/>
                  </a:cubicBezTo>
                  <a:cubicBezTo>
                    <a:pt x="2013095" y="1381344"/>
                    <a:pt x="2002716" y="1378771"/>
                    <a:pt x="2002716" y="1366805"/>
                  </a:cubicBezTo>
                  <a:cubicBezTo>
                    <a:pt x="2002716" y="1354839"/>
                    <a:pt x="1979770" y="1346261"/>
                    <a:pt x="1979770" y="1332536"/>
                  </a:cubicBezTo>
                  <a:cubicBezTo>
                    <a:pt x="1979770" y="1318812"/>
                    <a:pt x="1982730" y="1283685"/>
                    <a:pt x="1977540" y="1273435"/>
                  </a:cubicBezTo>
                  <a:cubicBezTo>
                    <a:pt x="1972351" y="1263184"/>
                    <a:pt x="1976811" y="1252033"/>
                    <a:pt x="1981229" y="1242640"/>
                  </a:cubicBezTo>
                  <a:cubicBezTo>
                    <a:pt x="1985689" y="1233205"/>
                    <a:pt x="1976039" y="1218622"/>
                    <a:pt x="1962700" y="1218622"/>
                  </a:cubicBezTo>
                  <a:cubicBezTo>
                    <a:pt x="1949362" y="1218622"/>
                    <a:pt x="1930877" y="1213476"/>
                    <a:pt x="1912348" y="1215191"/>
                  </a:cubicBezTo>
                  <a:cubicBezTo>
                    <a:pt x="1900125" y="1216349"/>
                    <a:pt x="1891504" y="1215191"/>
                    <a:pt x="1885285" y="1212575"/>
                  </a:cubicBezTo>
                  <a:cubicBezTo>
                    <a:pt x="1881854" y="1212317"/>
                    <a:pt x="1878337" y="1211760"/>
                    <a:pt x="1874691" y="1210602"/>
                  </a:cubicBezTo>
                  <a:cubicBezTo>
                    <a:pt x="1863626" y="1207128"/>
                    <a:pt x="1855906" y="1200008"/>
                    <a:pt x="1848872" y="1191988"/>
                  </a:cubicBezTo>
                  <a:cubicBezTo>
                    <a:pt x="1848443" y="1191988"/>
                    <a:pt x="1848057" y="1192031"/>
                    <a:pt x="1847628" y="1191988"/>
                  </a:cubicBezTo>
                  <a:cubicBezTo>
                    <a:pt x="1832145" y="1195805"/>
                    <a:pt x="1817306" y="1190015"/>
                    <a:pt x="1808857" y="1178392"/>
                  </a:cubicBezTo>
                  <a:cubicBezTo>
                    <a:pt x="1782651" y="1176591"/>
                    <a:pt x="1759577" y="1164710"/>
                    <a:pt x="1752114" y="1132801"/>
                  </a:cubicBezTo>
                  <a:cubicBezTo>
                    <a:pt x="1751514" y="1130270"/>
                    <a:pt x="1751042" y="1127182"/>
                    <a:pt x="1750656" y="1124008"/>
                  </a:cubicBezTo>
                  <a:cubicBezTo>
                    <a:pt x="1742850" y="1121821"/>
                    <a:pt x="1734186" y="1120963"/>
                    <a:pt x="1729383" y="1121907"/>
                  </a:cubicBezTo>
                  <a:cubicBezTo>
                    <a:pt x="1720505" y="1123622"/>
                    <a:pt x="1698288" y="1100462"/>
                    <a:pt x="1684949" y="1101320"/>
                  </a:cubicBezTo>
                  <a:cubicBezTo>
                    <a:pt x="1671611" y="1102178"/>
                    <a:pt x="1640516" y="1117618"/>
                    <a:pt x="1635326" y="1118433"/>
                  </a:cubicBezTo>
                  <a:cubicBezTo>
                    <a:pt x="1630137" y="1119291"/>
                    <a:pt x="1636056" y="1105609"/>
                    <a:pt x="1639744" y="1099604"/>
                  </a:cubicBezTo>
                  <a:cubicBezTo>
                    <a:pt x="1643432" y="1093600"/>
                    <a:pt x="1628636" y="1067909"/>
                    <a:pt x="1624947" y="1050753"/>
                  </a:cubicBezTo>
                  <a:cubicBezTo>
                    <a:pt x="1621216" y="1033641"/>
                    <a:pt x="1616069" y="1014769"/>
                    <a:pt x="1600500" y="1017343"/>
                  </a:cubicBezTo>
                  <a:cubicBezTo>
                    <a:pt x="1584931" y="1019916"/>
                    <a:pt x="1567904" y="1010480"/>
                    <a:pt x="1563444" y="1007092"/>
                  </a:cubicBezTo>
                  <a:cubicBezTo>
                    <a:pt x="1558983" y="1003661"/>
                    <a:pt x="1558254" y="954810"/>
                    <a:pt x="1561986" y="934266"/>
                  </a:cubicBezTo>
                  <a:cubicBezTo>
                    <a:pt x="1563401" y="926374"/>
                    <a:pt x="1567132" y="916982"/>
                    <a:pt x="1571164" y="907632"/>
                  </a:cubicBezTo>
                  <a:cubicBezTo>
                    <a:pt x="1570735" y="906045"/>
                    <a:pt x="1570306" y="904458"/>
                    <a:pt x="1570049" y="902742"/>
                  </a:cubicBezTo>
                  <a:cubicBezTo>
                    <a:pt x="1568977" y="895365"/>
                    <a:pt x="1570521" y="887388"/>
                    <a:pt x="1573952" y="880354"/>
                  </a:cubicBezTo>
                  <a:cubicBezTo>
                    <a:pt x="1570606" y="862298"/>
                    <a:pt x="1578326" y="842226"/>
                    <a:pt x="1597241" y="837508"/>
                  </a:cubicBezTo>
                  <a:cubicBezTo>
                    <a:pt x="1600886" y="827472"/>
                    <a:pt x="1608478" y="819237"/>
                    <a:pt x="1620401" y="816578"/>
                  </a:cubicBezTo>
                  <a:cubicBezTo>
                    <a:pt x="1623703" y="815849"/>
                    <a:pt x="1626877" y="815248"/>
                    <a:pt x="1630051" y="814819"/>
                  </a:cubicBezTo>
                  <a:cubicBezTo>
                    <a:pt x="1633696" y="812032"/>
                    <a:pt x="1634597" y="807528"/>
                    <a:pt x="1636098" y="800666"/>
                  </a:cubicBezTo>
                  <a:cubicBezTo>
                    <a:pt x="1638329" y="790373"/>
                    <a:pt x="1651667" y="797235"/>
                    <a:pt x="1644247" y="788657"/>
                  </a:cubicBezTo>
                  <a:cubicBezTo>
                    <a:pt x="1636828" y="780079"/>
                    <a:pt x="1642746" y="777506"/>
                    <a:pt x="1659773" y="777506"/>
                  </a:cubicBezTo>
                  <a:cubicBezTo>
                    <a:pt x="1676800" y="777506"/>
                    <a:pt x="1701976" y="770643"/>
                    <a:pt x="1698288" y="750957"/>
                  </a:cubicBezTo>
                  <a:cubicBezTo>
                    <a:pt x="1694556" y="731271"/>
                    <a:pt x="1650166" y="745810"/>
                    <a:pt x="1650166" y="729513"/>
                  </a:cubicBezTo>
                  <a:cubicBezTo>
                    <a:pt x="1650166" y="713215"/>
                    <a:pt x="1593895" y="712400"/>
                    <a:pt x="1597584" y="702964"/>
                  </a:cubicBezTo>
                  <a:cubicBezTo>
                    <a:pt x="1601315" y="693528"/>
                    <a:pt x="1653897" y="709826"/>
                    <a:pt x="1673155" y="718361"/>
                  </a:cubicBezTo>
                  <a:cubicBezTo>
                    <a:pt x="1692412" y="726939"/>
                    <a:pt x="1697602" y="726081"/>
                    <a:pt x="1713170" y="725224"/>
                  </a:cubicBezTo>
                  <a:cubicBezTo>
                    <a:pt x="1728739" y="724366"/>
                    <a:pt x="1718360" y="701206"/>
                    <a:pt x="1721319" y="691813"/>
                  </a:cubicBezTo>
                  <a:cubicBezTo>
                    <a:pt x="1724279" y="682420"/>
                    <a:pt x="1753915" y="706395"/>
                    <a:pt x="1770942" y="701249"/>
                  </a:cubicBezTo>
                  <a:cubicBezTo>
                    <a:pt x="1787969" y="696102"/>
                    <a:pt x="1804267" y="655829"/>
                    <a:pt x="1818335" y="644720"/>
                  </a:cubicBezTo>
                  <a:cubicBezTo>
                    <a:pt x="1832403" y="633569"/>
                    <a:pt x="1819793" y="623319"/>
                    <a:pt x="1792430" y="625849"/>
                  </a:cubicBezTo>
                  <a:cubicBezTo>
                    <a:pt x="1765024" y="628422"/>
                    <a:pt x="1749455" y="616414"/>
                    <a:pt x="1734658" y="603547"/>
                  </a:cubicBezTo>
                  <a:cubicBezTo>
                    <a:pt x="1719818" y="590723"/>
                    <a:pt x="1721319" y="580429"/>
                    <a:pt x="1736888" y="582145"/>
                  </a:cubicBezTo>
                  <a:cubicBezTo>
                    <a:pt x="1752457" y="583860"/>
                    <a:pt x="1789470" y="618987"/>
                    <a:pt x="1803538" y="619845"/>
                  </a:cubicBezTo>
                  <a:cubicBezTo>
                    <a:pt x="1817606" y="620702"/>
                    <a:pt x="1842053" y="588149"/>
                    <a:pt x="1853890" y="577899"/>
                  </a:cubicBezTo>
                  <a:cubicBezTo>
                    <a:pt x="1865728" y="567605"/>
                    <a:pt x="1842782" y="563317"/>
                    <a:pt x="1834633" y="555639"/>
                  </a:cubicBezTo>
                  <a:cubicBezTo>
                    <a:pt x="1826484" y="547919"/>
                    <a:pt x="1848701" y="542773"/>
                    <a:pt x="1860581" y="542773"/>
                  </a:cubicBezTo>
                  <a:cubicBezTo>
                    <a:pt x="1872418" y="542773"/>
                    <a:pt x="1877608" y="554739"/>
                    <a:pt x="1882026" y="560743"/>
                  </a:cubicBezTo>
                  <a:cubicBezTo>
                    <a:pt x="1886486" y="566748"/>
                    <a:pt x="1907202" y="556497"/>
                    <a:pt x="1917581" y="556497"/>
                  </a:cubicBezTo>
                  <a:cubicBezTo>
                    <a:pt x="1927960" y="556497"/>
                    <a:pt x="1916080" y="536768"/>
                    <a:pt x="1899053" y="529048"/>
                  </a:cubicBezTo>
                  <a:cubicBezTo>
                    <a:pt x="1882026" y="521371"/>
                    <a:pt x="1899782" y="506788"/>
                    <a:pt x="1904971" y="518797"/>
                  </a:cubicBezTo>
                  <a:cubicBezTo>
                    <a:pt x="1910161" y="530806"/>
                    <a:pt x="1921999" y="528190"/>
                    <a:pt x="1927917" y="541915"/>
                  </a:cubicBezTo>
                  <a:cubicBezTo>
                    <a:pt x="1936195" y="561129"/>
                    <a:pt x="1941599" y="549721"/>
                    <a:pt x="1955109" y="543502"/>
                  </a:cubicBezTo>
                  <a:cubicBezTo>
                    <a:pt x="1961028" y="528791"/>
                    <a:pt x="1970463" y="516353"/>
                    <a:pt x="1984488" y="508375"/>
                  </a:cubicBezTo>
                  <a:cubicBezTo>
                    <a:pt x="1990836" y="504772"/>
                    <a:pt x="1997913" y="502328"/>
                    <a:pt x="2004775" y="500012"/>
                  </a:cubicBezTo>
                  <a:cubicBezTo>
                    <a:pt x="2005633" y="499712"/>
                    <a:pt x="2006748" y="499197"/>
                    <a:pt x="2007863" y="498725"/>
                  </a:cubicBezTo>
                  <a:cubicBezTo>
                    <a:pt x="2014339" y="483542"/>
                    <a:pt x="2001258" y="469303"/>
                    <a:pt x="1990107" y="459653"/>
                  </a:cubicBezTo>
                  <a:cubicBezTo>
                    <a:pt x="1978269" y="449403"/>
                    <a:pt x="1990836" y="439109"/>
                    <a:pt x="1978998" y="432247"/>
                  </a:cubicBezTo>
                  <a:cubicBezTo>
                    <a:pt x="1967161" y="425384"/>
                    <a:pt x="1964931" y="412518"/>
                    <a:pt x="1979727" y="415949"/>
                  </a:cubicBezTo>
                  <a:cubicBezTo>
                    <a:pt x="1994524" y="419337"/>
                    <a:pt x="2006405" y="414233"/>
                    <a:pt x="2013052" y="402224"/>
                  </a:cubicBezTo>
                  <a:cubicBezTo>
                    <a:pt x="2019700" y="390258"/>
                    <a:pt x="1990836" y="387685"/>
                    <a:pt x="2004174" y="379107"/>
                  </a:cubicBezTo>
                  <a:cubicBezTo>
                    <a:pt x="2017513" y="370529"/>
                    <a:pt x="2006405" y="361994"/>
                    <a:pt x="1993066" y="361994"/>
                  </a:cubicBezTo>
                  <a:cubicBezTo>
                    <a:pt x="1979727" y="361994"/>
                    <a:pt x="1968619" y="354274"/>
                    <a:pt x="1967890" y="341450"/>
                  </a:cubicBezTo>
                  <a:cubicBezTo>
                    <a:pt x="1967161" y="328583"/>
                    <a:pt x="1944172" y="337161"/>
                    <a:pt x="1930105" y="329441"/>
                  </a:cubicBezTo>
                  <a:cubicBezTo>
                    <a:pt x="1916037" y="321764"/>
                    <a:pt x="1884942" y="323479"/>
                    <a:pt x="1877522" y="324337"/>
                  </a:cubicBezTo>
                  <a:cubicBezTo>
                    <a:pt x="1870102" y="325195"/>
                    <a:pt x="1869373" y="360279"/>
                    <a:pt x="1880482" y="361179"/>
                  </a:cubicBezTo>
                  <a:cubicBezTo>
                    <a:pt x="1891590" y="362037"/>
                    <a:pt x="1900468" y="375719"/>
                    <a:pt x="1890861" y="380050"/>
                  </a:cubicBezTo>
                  <a:cubicBezTo>
                    <a:pt x="1881254" y="384339"/>
                    <a:pt x="1892362" y="398021"/>
                    <a:pt x="1884942" y="397163"/>
                  </a:cubicBezTo>
                  <a:cubicBezTo>
                    <a:pt x="1877522" y="396306"/>
                    <a:pt x="1865685" y="392059"/>
                    <a:pt x="1863455" y="414276"/>
                  </a:cubicBezTo>
                  <a:cubicBezTo>
                    <a:pt x="1861224" y="436579"/>
                    <a:pt x="1859723" y="445114"/>
                    <a:pt x="1847157" y="452834"/>
                  </a:cubicBezTo>
                  <a:cubicBezTo>
                    <a:pt x="1834590" y="460554"/>
                    <a:pt x="1844197" y="428001"/>
                    <a:pt x="1832360" y="428859"/>
                  </a:cubicBezTo>
                  <a:cubicBezTo>
                    <a:pt x="1820522" y="429716"/>
                    <a:pt x="1819021" y="456265"/>
                    <a:pt x="1827942" y="458838"/>
                  </a:cubicBezTo>
                  <a:cubicBezTo>
                    <a:pt x="1836820" y="461411"/>
                    <a:pt x="1838321" y="469946"/>
                    <a:pt x="1840509" y="482813"/>
                  </a:cubicBezTo>
                  <a:cubicBezTo>
                    <a:pt x="1842739" y="495680"/>
                    <a:pt x="1824211" y="486244"/>
                    <a:pt x="1816791" y="501685"/>
                  </a:cubicBezTo>
                  <a:cubicBezTo>
                    <a:pt x="1809371" y="517082"/>
                    <a:pt x="1808642" y="494822"/>
                    <a:pt x="1798263" y="484572"/>
                  </a:cubicBezTo>
                  <a:cubicBezTo>
                    <a:pt x="1787884" y="474278"/>
                    <a:pt x="1775317" y="457123"/>
                    <a:pt x="1776046" y="444299"/>
                  </a:cubicBezTo>
                  <a:cubicBezTo>
                    <a:pt x="1776690" y="433062"/>
                    <a:pt x="1781965" y="428859"/>
                    <a:pt x="1790114" y="427186"/>
                  </a:cubicBezTo>
                  <a:cubicBezTo>
                    <a:pt x="1798263" y="425470"/>
                    <a:pt x="1790114" y="416892"/>
                    <a:pt x="1789385" y="401495"/>
                  </a:cubicBezTo>
                  <a:cubicBezTo>
                    <a:pt x="1788656" y="386098"/>
                    <a:pt x="1779005" y="391202"/>
                    <a:pt x="1767168" y="374947"/>
                  </a:cubicBezTo>
                  <a:cubicBezTo>
                    <a:pt x="1755331" y="358692"/>
                    <a:pt x="1742721" y="358692"/>
                    <a:pt x="1736073" y="366412"/>
                  </a:cubicBezTo>
                  <a:cubicBezTo>
                    <a:pt x="1729425" y="374132"/>
                    <a:pt x="1733843" y="388671"/>
                    <a:pt x="1723464" y="393818"/>
                  </a:cubicBezTo>
                  <a:cubicBezTo>
                    <a:pt x="1713085" y="398965"/>
                    <a:pt x="1717545" y="422940"/>
                    <a:pt x="1708667" y="424655"/>
                  </a:cubicBezTo>
                  <a:cubicBezTo>
                    <a:pt x="1699789" y="426371"/>
                    <a:pt x="1704978" y="382667"/>
                    <a:pt x="1697559" y="378421"/>
                  </a:cubicBezTo>
                  <a:cubicBezTo>
                    <a:pt x="1690139" y="374132"/>
                    <a:pt x="1690911" y="363881"/>
                    <a:pt x="1701976" y="362166"/>
                  </a:cubicBezTo>
                  <a:cubicBezTo>
                    <a:pt x="1713085" y="360450"/>
                    <a:pt x="1719775" y="346726"/>
                    <a:pt x="1710125" y="346726"/>
                  </a:cubicBezTo>
                  <a:cubicBezTo>
                    <a:pt x="1700475" y="346726"/>
                    <a:pt x="1683448" y="334716"/>
                    <a:pt x="1676800" y="331328"/>
                  </a:cubicBezTo>
                  <a:cubicBezTo>
                    <a:pt x="1670152" y="327897"/>
                    <a:pt x="1659044" y="345868"/>
                    <a:pt x="1651624" y="339048"/>
                  </a:cubicBezTo>
                  <a:cubicBezTo>
                    <a:pt x="1644204" y="332229"/>
                    <a:pt x="1652353" y="315073"/>
                    <a:pt x="1653083" y="305637"/>
                  </a:cubicBezTo>
                  <a:cubicBezTo>
                    <a:pt x="1653812" y="296202"/>
                    <a:pt x="1664920" y="309926"/>
                    <a:pt x="1672340" y="297917"/>
                  </a:cubicBezTo>
                  <a:cubicBezTo>
                    <a:pt x="1679717" y="285951"/>
                    <a:pt x="1651582" y="285951"/>
                    <a:pt x="1651582" y="273085"/>
                  </a:cubicBezTo>
                  <a:cubicBezTo>
                    <a:pt x="1651582" y="260218"/>
                    <a:pt x="1629365" y="256787"/>
                    <a:pt x="1621945" y="252541"/>
                  </a:cubicBezTo>
                  <a:cubicBezTo>
                    <a:pt x="1614525" y="248252"/>
                    <a:pt x="1627135" y="226850"/>
                    <a:pt x="1623403" y="218272"/>
                  </a:cubicBezTo>
                  <a:cubicBezTo>
                    <a:pt x="1619715" y="209694"/>
                    <a:pt x="1592308" y="181430"/>
                    <a:pt x="1580471" y="184003"/>
                  </a:cubicBezTo>
                  <a:cubicBezTo>
                    <a:pt x="1568633" y="186577"/>
                    <a:pt x="1565631" y="165990"/>
                    <a:pt x="1572322" y="166891"/>
                  </a:cubicBezTo>
                  <a:cubicBezTo>
                    <a:pt x="1578970" y="167748"/>
                    <a:pt x="1584159" y="162602"/>
                    <a:pt x="1596769" y="146347"/>
                  </a:cubicBezTo>
                  <a:cubicBezTo>
                    <a:pt x="1609335" y="130092"/>
                    <a:pt x="1610837" y="124945"/>
                    <a:pt x="1601959" y="121514"/>
                  </a:cubicBezTo>
                  <a:cubicBezTo>
                    <a:pt x="1593080" y="118083"/>
                    <a:pt x="1588620" y="107832"/>
                    <a:pt x="1604189" y="108647"/>
                  </a:cubicBezTo>
                  <a:cubicBezTo>
                    <a:pt x="1619757" y="109505"/>
                    <a:pt x="1647164" y="121514"/>
                    <a:pt x="1656042" y="113794"/>
                  </a:cubicBezTo>
                  <a:cubicBezTo>
                    <a:pt x="1664920" y="106074"/>
                    <a:pt x="1693098" y="55550"/>
                    <a:pt x="1704207" y="37579"/>
                  </a:cubicBezTo>
                  <a:cubicBezTo>
                    <a:pt x="1715315" y="19609"/>
                    <a:pt x="1696058" y="17850"/>
                    <a:pt x="1669380" y="20424"/>
                  </a:cubicBezTo>
                  <a:cubicBezTo>
                    <a:pt x="1642703" y="22997"/>
                    <a:pt x="1636785" y="8415"/>
                    <a:pt x="1614568" y="6699"/>
                  </a:cubicBezTo>
                  <a:cubicBezTo>
                    <a:pt x="1592351" y="4983"/>
                    <a:pt x="1550877" y="11846"/>
                    <a:pt x="1544958" y="19566"/>
                  </a:cubicBezTo>
                  <a:cubicBezTo>
                    <a:pt x="1539040" y="27286"/>
                    <a:pt x="1556067" y="34148"/>
                    <a:pt x="1553837" y="42683"/>
                  </a:cubicBezTo>
                  <a:cubicBezTo>
                    <a:pt x="1551607" y="51261"/>
                    <a:pt x="1538268" y="36679"/>
                    <a:pt x="1532349" y="40110"/>
                  </a:cubicBezTo>
                  <a:cubicBezTo>
                    <a:pt x="1526431" y="43541"/>
                    <a:pt x="1534579" y="54692"/>
                    <a:pt x="1532349" y="84629"/>
                  </a:cubicBezTo>
                  <a:cubicBezTo>
                    <a:pt x="1530119" y="114609"/>
                    <a:pt x="1537539" y="116324"/>
                    <a:pt x="1544958" y="127475"/>
                  </a:cubicBezTo>
                  <a:cubicBezTo>
                    <a:pt x="1552336" y="138627"/>
                    <a:pt x="1550877" y="153166"/>
                    <a:pt x="1550877" y="171994"/>
                  </a:cubicBezTo>
                  <a:cubicBezTo>
                    <a:pt x="1550877" y="190823"/>
                    <a:pt x="1535308" y="190008"/>
                    <a:pt x="1530162" y="194297"/>
                  </a:cubicBezTo>
                  <a:cubicBezTo>
                    <a:pt x="1524972" y="198586"/>
                    <a:pt x="1543500" y="205405"/>
                    <a:pt x="1540541" y="217414"/>
                  </a:cubicBezTo>
                  <a:cubicBezTo>
                    <a:pt x="1537582" y="229423"/>
                    <a:pt x="1522013" y="210552"/>
                    <a:pt x="1513135" y="213983"/>
                  </a:cubicBezTo>
                  <a:cubicBezTo>
                    <a:pt x="1504257" y="217414"/>
                    <a:pt x="1496837" y="246536"/>
                    <a:pt x="1506487" y="255972"/>
                  </a:cubicBezTo>
                  <a:cubicBezTo>
                    <a:pt x="1516094" y="265407"/>
                    <a:pt x="1519825" y="263692"/>
                    <a:pt x="1512406" y="274843"/>
                  </a:cubicBezTo>
                  <a:cubicBezTo>
                    <a:pt x="1504986" y="285951"/>
                    <a:pt x="1496837" y="302249"/>
                    <a:pt x="1514636" y="318504"/>
                  </a:cubicBezTo>
                  <a:cubicBezTo>
                    <a:pt x="1532392" y="334802"/>
                    <a:pt x="1564988" y="333087"/>
                    <a:pt x="1582015" y="345911"/>
                  </a:cubicBezTo>
                  <a:cubicBezTo>
                    <a:pt x="1599042" y="358777"/>
                    <a:pt x="1574638" y="351057"/>
                    <a:pt x="1581286" y="365597"/>
                  </a:cubicBezTo>
                  <a:cubicBezTo>
                    <a:pt x="1587977" y="380179"/>
                    <a:pt x="1570177" y="385283"/>
                    <a:pt x="1570907" y="396434"/>
                  </a:cubicBezTo>
                  <a:cubicBezTo>
                    <a:pt x="1571636" y="407543"/>
                    <a:pt x="1578326" y="401581"/>
                    <a:pt x="1587205" y="382710"/>
                  </a:cubicBezTo>
                  <a:cubicBezTo>
                    <a:pt x="1596126" y="363881"/>
                    <a:pt x="1602773" y="387856"/>
                    <a:pt x="1602001" y="404154"/>
                  </a:cubicBezTo>
                  <a:cubicBezTo>
                    <a:pt x="1601272" y="420452"/>
                    <a:pt x="1588663" y="410974"/>
                    <a:pt x="1579056" y="427272"/>
                  </a:cubicBezTo>
                  <a:cubicBezTo>
                    <a:pt x="1569448" y="443527"/>
                    <a:pt x="1560527" y="446100"/>
                    <a:pt x="1546460" y="442669"/>
                  </a:cubicBezTo>
                  <a:cubicBezTo>
                    <a:pt x="1532392" y="439238"/>
                    <a:pt x="1540541" y="465786"/>
                    <a:pt x="1546460" y="480369"/>
                  </a:cubicBezTo>
                  <a:cubicBezTo>
                    <a:pt x="1552379" y="494951"/>
                    <a:pt x="1545001" y="500055"/>
                    <a:pt x="1528704" y="494951"/>
                  </a:cubicBezTo>
                  <a:cubicBezTo>
                    <a:pt x="1512406" y="489847"/>
                    <a:pt x="1502756" y="477838"/>
                    <a:pt x="1510904" y="463256"/>
                  </a:cubicBezTo>
                  <a:cubicBezTo>
                    <a:pt x="1519053" y="448673"/>
                    <a:pt x="1524972" y="431561"/>
                    <a:pt x="1515365" y="433276"/>
                  </a:cubicBezTo>
                  <a:cubicBezTo>
                    <a:pt x="1505715" y="434992"/>
                    <a:pt x="1483498" y="432418"/>
                    <a:pt x="1476850" y="420452"/>
                  </a:cubicBezTo>
                  <a:cubicBezTo>
                    <a:pt x="1470202" y="408443"/>
                    <a:pt x="1481311" y="413590"/>
                    <a:pt x="1501297" y="416163"/>
                  </a:cubicBezTo>
                  <a:cubicBezTo>
                    <a:pt x="1521284" y="418737"/>
                    <a:pt x="1504257" y="400723"/>
                    <a:pt x="1519053" y="400723"/>
                  </a:cubicBezTo>
                  <a:cubicBezTo>
                    <a:pt x="1533850" y="400723"/>
                    <a:pt x="1544958" y="410116"/>
                    <a:pt x="1557568" y="397292"/>
                  </a:cubicBezTo>
                  <a:cubicBezTo>
                    <a:pt x="1570177" y="384468"/>
                    <a:pt x="1549419" y="359592"/>
                    <a:pt x="1539040" y="363881"/>
                  </a:cubicBezTo>
                  <a:cubicBezTo>
                    <a:pt x="1528661" y="368170"/>
                    <a:pt x="1512406" y="373317"/>
                    <a:pt x="1512406" y="361308"/>
                  </a:cubicBezTo>
                  <a:cubicBezTo>
                    <a:pt x="1512406" y="349342"/>
                    <a:pt x="1530162" y="357877"/>
                    <a:pt x="1539812" y="355303"/>
                  </a:cubicBezTo>
                  <a:cubicBezTo>
                    <a:pt x="1549462" y="352730"/>
                    <a:pt x="1534622" y="337333"/>
                    <a:pt x="1519825" y="341622"/>
                  </a:cubicBezTo>
                  <a:cubicBezTo>
                    <a:pt x="1505029" y="345911"/>
                    <a:pt x="1494649" y="346768"/>
                    <a:pt x="1482769" y="332229"/>
                  </a:cubicBezTo>
                  <a:cubicBezTo>
                    <a:pt x="1470932" y="317647"/>
                    <a:pt x="1449444" y="309112"/>
                    <a:pt x="1444254" y="342479"/>
                  </a:cubicBezTo>
                  <a:cubicBezTo>
                    <a:pt x="1439065" y="375890"/>
                    <a:pt x="1418349" y="357877"/>
                    <a:pt x="1410200" y="369028"/>
                  </a:cubicBezTo>
                  <a:cubicBezTo>
                    <a:pt x="1402052" y="380179"/>
                    <a:pt x="1419808" y="387856"/>
                    <a:pt x="1439837" y="388714"/>
                  </a:cubicBezTo>
                  <a:cubicBezTo>
                    <a:pt x="1459823" y="389572"/>
                    <a:pt x="1474663" y="410974"/>
                    <a:pt x="1465013" y="410974"/>
                  </a:cubicBezTo>
                  <a:cubicBezTo>
                    <a:pt x="1455406" y="410974"/>
                    <a:pt x="1459823" y="427272"/>
                    <a:pt x="1449444" y="421267"/>
                  </a:cubicBezTo>
                  <a:cubicBezTo>
                    <a:pt x="1439065" y="415263"/>
                    <a:pt x="1428686" y="421267"/>
                    <a:pt x="1436105" y="431518"/>
                  </a:cubicBezTo>
                  <a:cubicBezTo>
                    <a:pt x="1443525" y="441811"/>
                    <a:pt x="1433146" y="446100"/>
                    <a:pt x="1433875" y="456393"/>
                  </a:cubicBezTo>
                  <a:cubicBezTo>
                    <a:pt x="1434604" y="466687"/>
                    <a:pt x="1418349" y="457251"/>
                    <a:pt x="1402781" y="455536"/>
                  </a:cubicBezTo>
                  <a:cubicBezTo>
                    <a:pt x="1387212" y="453820"/>
                    <a:pt x="1358347" y="459825"/>
                    <a:pt x="1337589" y="464971"/>
                  </a:cubicBezTo>
                  <a:cubicBezTo>
                    <a:pt x="1316830" y="470118"/>
                    <a:pt x="1293885" y="461540"/>
                    <a:pt x="1285006" y="450432"/>
                  </a:cubicBezTo>
                  <a:cubicBezTo>
                    <a:pt x="1276128" y="439324"/>
                    <a:pt x="1264248" y="441039"/>
                    <a:pt x="1249451" y="441039"/>
                  </a:cubicBezTo>
                  <a:cubicBezTo>
                    <a:pt x="1234654" y="441039"/>
                    <a:pt x="1239072" y="424741"/>
                    <a:pt x="1219815" y="423926"/>
                  </a:cubicBezTo>
                  <a:cubicBezTo>
                    <a:pt x="1200557" y="423068"/>
                    <a:pt x="1204975" y="404240"/>
                    <a:pt x="1202788" y="393089"/>
                  </a:cubicBezTo>
                  <a:cubicBezTo>
                    <a:pt x="1200557" y="381981"/>
                    <a:pt x="1162043" y="385369"/>
                    <a:pt x="1147975" y="395662"/>
                  </a:cubicBezTo>
                  <a:cubicBezTo>
                    <a:pt x="1133908" y="405956"/>
                    <a:pt x="1106501" y="401667"/>
                    <a:pt x="1099081" y="420538"/>
                  </a:cubicBezTo>
                  <a:cubicBezTo>
                    <a:pt x="1091704" y="439366"/>
                    <a:pt x="1105729" y="436793"/>
                    <a:pt x="1113878" y="436793"/>
                  </a:cubicBezTo>
                  <a:cubicBezTo>
                    <a:pt x="1125201" y="436793"/>
                    <a:pt x="1124257" y="421396"/>
                    <a:pt x="1144973" y="424784"/>
                  </a:cubicBezTo>
                  <a:cubicBezTo>
                    <a:pt x="1165731" y="428215"/>
                    <a:pt x="1180528" y="399951"/>
                    <a:pt x="1189406" y="410202"/>
                  </a:cubicBezTo>
                  <a:cubicBezTo>
                    <a:pt x="1198284" y="420495"/>
                    <a:pt x="1153851" y="440181"/>
                    <a:pt x="1134594" y="443612"/>
                  </a:cubicBezTo>
                  <a:cubicBezTo>
                    <a:pt x="1115336" y="447044"/>
                    <a:pt x="1119797" y="465014"/>
                    <a:pt x="1138325" y="496709"/>
                  </a:cubicBezTo>
                  <a:cubicBezTo>
                    <a:pt x="1156853" y="528405"/>
                    <a:pt x="1130176" y="510391"/>
                    <a:pt x="1130176" y="525831"/>
                  </a:cubicBezTo>
                  <a:cubicBezTo>
                    <a:pt x="1130176" y="541228"/>
                    <a:pt x="1095350" y="520685"/>
                    <a:pt x="1109461" y="515538"/>
                  </a:cubicBezTo>
                  <a:cubicBezTo>
                    <a:pt x="1123528" y="510391"/>
                    <a:pt x="1116880" y="494093"/>
                    <a:pt x="1105729" y="483843"/>
                  </a:cubicBezTo>
                  <a:cubicBezTo>
                    <a:pt x="1094621" y="473549"/>
                    <a:pt x="1087244" y="483843"/>
                    <a:pt x="1088702" y="472691"/>
                  </a:cubicBezTo>
                  <a:cubicBezTo>
                    <a:pt x="1090160" y="461540"/>
                    <a:pt x="1076865" y="473549"/>
                    <a:pt x="1066486" y="464114"/>
                  </a:cubicBezTo>
                  <a:cubicBezTo>
                    <a:pt x="1056106" y="454678"/>
                    <a:pt x="1050917" y="447001"/>
                    <a:pt x="1036849" y="455536"/>
                  </a:cubicBezTo>
                  <a:cubicBezTo>
                    <a:pt x="1022781" y="464114"/>
                    <a:pt x="1006483" y="461540"/>
                    <a:pt x="975389" y="467502"/>
                  </a:cubicBezTo>
                  <a:cubicBezTo>
                    <a:pt x="944294" y="473506"/>
                    <a:pt x="887251" y="471791"/>
                    <a:pt x="876872" y="459782"/>
                  </a:cubicBezTo>
                  <a:cubicBezTo>
                    <a:pt x="866493" y="447816"/>
                    <a:pt x="903549" y="426371"/>
                    <a:pt x="914657" y="429802"/>
                  </a:cubicBezTo>
                  <a:cubicBezTo>
                    <a:pt x="925423" y="433105"/>
                    <a:pt x="919118" y="416077"/>
                    <a:pt x="902091" y="400680"/>
                  </a:cubicBezTo>
                  <a:cubicBezTo>
                    <a:pt x="885064" y="385240"/>
                    <a:pt x="847278" y="375847"/>
                    <a:pt x="848007" y="385240"/>
                  </a:cubicBezTo>
                  <a:cubicBezTo>
                    <a:pt x="848736" y="394676"/>
                    <a:pt x="826520" y="386098"/>
                    <a:pt x="799114" y="380136"/>
                  </a:cubicBezTo>
                  <a:cubicBezTo>
                    <a:pt x="771707" y="374132"/>
                    <a:pt x="768019" y="362980"/>
                    <a:pt x="750220" y="362123"/>
                  </a:cubicBezTo>
                  <a:cubicBezTo>
                    <a:pt x="733064" y="361265"/>
                    <a:pt x="705786" y="355260"/>
                    <a:pt x="685071" y="336432"/>
                  </a:cubicBezTo>
                  <a:cubicBezTo>
                    <a:pt x="664312" y="317561"/>
                    <a:pt x="615462" y="322707"/>
                    <a:pt x="609543" y="339863"/>
                  </a:cubicBezTo>
                  <a:cubicBezTo>
                    <a:pt x="603624" y="356976"/>
                    <a:pt x="587326" y="356161"/>
                    <a:pt x="571028" y="356161"/>
                  </a:cubicBezTo>
                  <a:cubicBezTo>
                    <a:pt x="554730" y="356161"/>
                    <a:pt x="578405" y="334974"/>
                    <a:pt x="572486" y="331328"/>
                  </a:cubicBezTo>
                  <a:cubicBezTo>
                    <a:pt x="564681" y="326482"/>
                    <a:pt x="573216" y="303064"/>
                    <a:pt x="561378" y="301349"/>
                  </a:cubicBezTo>
                  <a:cubicBezTo>
                    <a:pt x="549541" y="299633"/>
                    <a:pt x="538432" y="357877"/>
                    <a:pt x="516216" y="356161"/>
                  </a:cubicBezTo>
                  <a:cubicBezTo>
                    <a:pt x="493999" y="354446"/>
                    <a:pt x="484349" y="294486"/>
                    <a:pt x="465864" y="279089"/>
                  </a:cubicBezTo>
                  <a:cubicBezTo>
                    <a:pt x="447335" y="263649"/>
                    <a:pt x="430308" y="262791"/>
                    <a:pt x="445877" y="285951"/>
                  </a:cubicBezTo>
                  <a:cubicBezTo>
                    <a:pt x="461446" y="309069"/>
                    <a:pt x="432539" y="292814"/>
                    <a:pt x="434040" y="308211"/>
                  </a:cubicBezTo>
                  <a:cubicBezTo>
                    <a:pt x="435541" y="323608"/>
                    <a:pt x="408864" y="341622"/>
                    <a:pt x="409593" y="333044"/>
                  </a:cubicBezTo>
                  <a:cubicBezTo>
                    <a:pt x="410365" y="324466"/>
                    <a:pt x="394796" y="315030"/>
                    <a:pt x="376997" y="339048"/>
                  </a:cubicBezTo>
                  <a:cubicBezTo>
                    <a:pt x="359241" y="363023"/>
                    <a:pt x="346631" y="359592"/>
                    <a:pt x="345130" y="351014"/>
                  </a:cubicBezTo>
                  <a:cubicBezTo>
                    <a:pt x="343629" y="342437"/>
                    <a:pt x="291090" y="373274"/>
                    <a:pt x="293277" y="383567"/>
                  </a:cubicBezTo>
                  <a:cubicBezTo>
                    <a:pt x="295507" y="393861"/>
                    <a:pt x="285128" y="401538"/>
                    <a:pt x="271060" y="400680"/>
                  </a:cubicBezTo>
                  <a:cubicBezTo>
                    <a:pt x="256993" y="399822"/>
                    <a:pt x="268101" y="386141"/>
                    <a:pt x="279209" y="379236"/>
                  </a:cubicBezTo>
                  <a:cubicBezTo>
                    <a:pt x="291690" y="371558"/>
                    <a:pt x="325873" y="339820"/>
                    <a:pt x="343629" y="336432"/>
                  </a:cubicBezTo>
                  <a:cubicBezTo>
                    <a:pt x="359198" y="333430"/>
                    <a:pt x="387248" y="320563"/>
                    <a:pt x="394496" y="311085"/>
                  </a:cubicBezTo>
                  <a:cubicBezTo>
                    <a:pt x="393981" y="311127"/>
                    <a:pt x="393509" y="311213"/>
                    <a:pt x="392995" y="311213"/>
                  </a:cubicBezTo>
                  <a:cubicBezTo>
                    <a:pt x="363315" y="312157"/>
                    <a:pt x="335437" y="320306"/>
                    <a:pt x="307774" y="329184"/>
                  </a:cubicBezTo>
                  <a:cubicBezTo>
                    <a:pt x="305072" y="330170"/>
                    <a:pt x="302413" y="331028"/>
                    <a:pt x="299839" y="331714"/>
                  </a:cubicBezTo>
                  <a:cubicBezTo>
                    <a:pt x="293020" y="333902"/>
                    <a:pt x="286200" y="336132"/>
                    <a:pt x="279338" y="338233"/>
                  </a:cubicBezTo>
                  <a:cubicBezTo>
                    <a:pt x="276850" y="340078"/>
                    <a:pt x="276036" y="342608"/>
                    <a:pt x="277794" y="346683"/>
                  </a:cubicBezTo>
                  <a:cubicBezTo>
                    <a:pt x="283713" y="360364"/>
                    <a:pt x="259266" y="344967"/>
                    <a:pt x="254076" y="354403"/>
                  </a:cubicBezTo>
                  <a:cubicBezTo>
                    <a:pt x="248887" y="363838"/>
                    <a:pt x="239237" y="353545"/>
                    <a:pt x="246656" y="348398"/>
                  </a:cubicBezTo>
                  <a:cubicBezTo>
                    <a:pt x="247385" y="347883"/>
                    <a:pt x="247729" y="347326"/>
                    <a:pt x="247857" y="346768"/>
                  </a:cubicBezTo>
                  <a:cubicBezTo>
                    <a:pt x="238422" y="348913"/>
                    <a:pt x="228857" y="350628"/>
                    <a:pt x="219164" y="351658"/>
                  </a:cubicBezTo>
                  <a:cubicBezTo>
                    <a:pt x="215990" y="352816"/>
                    <a:pt x="212002" y="353545"/>
                    <a:pt x="206641" y="353545"/>
                  </a:cubicBezTo>
                  <a:cubicBezTo>
                    <a:pt x="188884" y="353545"/>
                    <a:pt x="171085" y="368084"/>
                    <a:pt x="182923" y="378378"/>
                  </a:cubicBezTo>
                  <a:cubicBezTo>
                    <a:pt x="194760" y="388671"/>
                    <a:pt x="202180" y="393818"/>
                    <a:pt x="196261" y="400637"/>
                  </a:cubicBezTo>
                  <a:cubicBezTo>
                    <a:pt x="190343" y="407500"/>
                    <a:pt x="171815" y="382667"/>
                    <a:pt x="145909" y="385197"/>
                  </a:cubicBezTo>
                  <a:cubicBezTo>
                    <a:pt x="120004" y="387770"/>
                    <a:pt x="68151" y="351786"/>
                    <a:pt x="68151" y="343251"/>
                  </a:cubicBezTo>
                  <a:cubicBezTo>
                    <a:pt x="68151" y="336303"/>
                    <a:pt x="31695" y="340635"/>
                    <a:pt x="6433" y="337504"/>
                  </a:cubicBezTo>
                  <a:lnTo>
                    <a:pt x="6433" y="929505"/>
                  </a:lnTo>
                  <a:cubicBezTo>
                    <a:pt x="6433" y="929505"/>
                    <a:pt x="19257" y="940571"/>
                    <a:pt x="24190" y="933709"/>
                  </a:cubicBezTo>
                  <a:cubicBezTo>
                    <a:pt x="29122" y="926846"/>
                    <a:pt x="38000" y="936025"/>
                    <a:pt x="54813" y="926846"/>
                  </a:cubicBezTo>
                  <a:cubicBezTo>
                    <a:pt x="71582" y="917711"/>
                    <a:pt x="77501" y="937140"/>
                    <a:pt x="77501" y="946232"/>
                  </a:cubicBezTo>
                  <a:cubicBezTo>
                    <a:pt x="77501" y="955368"/>
                    <a:pt x="101219" y="970250"/>
                    <a:pt x="111083" y="985047"/>
                  </a:cubicBezTo>
                  <a:cubicBezTo>
                    <a:pt x="120948" y="999930"/>
                    <a:pt x="125880" y="1012453"/>
                    <a:pt x="136774" y="1004476"/>
                  </a:cubicBezTo>
                  <a:cubicBezTo>
                    <a:pt x="147625" y="996499"/>
                    <a:pt x="167397" y="991909"/>
                    <a:pt x="167397" y="977027"/>
                  </a:cubicBezTo>
                  <a:cubicBezTo>
                    <a:pt x="167397" y="962187"/>
                    <a:pt x="212817" y="959914"/>
                    <a:pt x="212817" y="979343"/>
                  </a:cubicBezTo>
                  <a:cubicBezTo>
                    <a:pt x="212817" y="998729"/>
                    <a:pt x="259223" y="1021589"/>
                    <a:pt x="284914" y="1074085"/>
                  </a:cubicBezTo>
                  <a:cubicBezTo>
                    <a:pt x="310604" y="1126625"/>
                    <a:pt x="306616" y="1138076"/>
                    <a:pt x="344187" y="1155189"/>
                  </a:cubicBezTo>
                  <a:cubicBezTo>
                    <a:pt x="381715" y="1172345"/>
                    <a:pt x="380728" y="1181437"/>
                    <a:pt x="375796" y="1196320"/>
                  </a:cubicBezTo>
                  <a:cubicBezTo>
                    <a:pt x="370864" y="1211117"/>
                    <a:pt x="398485" y="1219137"/>
                    <a:pt x="382701" y="1231703"/>
                  </a:cubicBezTo>
                  <a:cubicBezTo>
                    <a:pt x="376654" y="1236507"/>
                    <a:pt x="368119" y="1243541"/>
                    <a:pt x="359927" y="1250317"/>
                  </a:cubicBezTo>
                  <a:cubicBezTo>
                    <a:pt x="360656" y="1257866"/>
                    <a:pt x="366532" y="1262712"/>
                    <a:pt x="374081" y="1269961"/>
                  </a:cubicBezTo>
                  <a:cubicBezTo>
                    <a:pt x="379099" y="1274807"/>
                    <a:pt x="373266" y="1276909"/>
                    <a:pt x="368548" y="1279182"/>
                  </a:cubicBezTo>
                  <a:cubicBezTo>
                    <a:pt x="368848" y="1279182"/>
                    <a:pt x="369062" y="1279096"/>
                    <a:pt x="369363" y="1279096"/>
                  </a:cubicBezTo>
                  <a:cubicBezTo>
                    <a:pt x="386089" y="1279096"/>
                    <a:pt x="405047" y="1294022"/>
                    <a:pt x="405904" y="1312293"/>
                  </a:cubicBezTo>
                  <a:cubicBezTo>
                    <a:pt x="407019" y="1312936"/>
                    <a:pt x="408006" y="1314137"/>
                    <a:pt x="408735" y="1315767"/>
                  </a:cubicBezTo>
                  <a:cubicBezTo>
                    <a:pt x="413067" y="1320613"/>
                    <a:pt x="415855" y="1326789"/>
                    <a:pt x="416970" y="1333566"/>
                  </a:cubicBezTo>
                  <a:cubicBezTo>
                    <a:pt x="419715" y="1337940"/>
                    <a:pt x="421473" y="1342787"/>
                    <a:pt x="422417" y="1347762"/>
                  </a:cubicBezTo>
                  <a:cubicBezTo>
                    <a:pt x="429365" y="1341586"/>
                    <a:pt x="442489" y="1364360"/>
                    <a:pt x="448837" y="1368435"/>
                  </a:cubicBezTo>
                  <a:cubicBezTo>
                    <a:pt x="455484" y="1372724"/>
                    <a:pt x="462175" y="1385547"/>
                    <a:pt x="451067" y="1385547"/>
                  </a:cubicBezTo>
                  <a:cubicBezTo>
                    <a:pt x="439958" y="1385547"/>
                    <a:pt x="441417" y="1407807"/>
                    <a:pt x="449566" y="1408665"/>
                  </a:cubicBezTo>
                  <a:cubicBezTo>
                    <a:pt x="457715" y="1409565"/>
                    <a:pt x="456986" y="1421531"/>
                    <a:pt x="456986" y="1429251"/>
                  </a:cubicBezTo>
                  <a:cubicBezTo>
                    <a:pt x="456986" y="1436929"/>
                    <a:pt x="482934" y="1448080"/>
                    <a:pt x="492541" y="1444649"/>
                  </a:cubicBezTo>
                  <a:cubicBezTo>
                    <a:pt x="502148" y="1441218"/>
                    <a:pt x="511069" y="1451468"/>
                    <a:pt x="515487" y="1460904"/>
                  </a:cubicBezTo>
                  <a:cubicBezTo>
                    <a:pt x="519947" y="1470340"/>
                    <a:pt x="537703" y="1477159"/>
                    <a:pt x="544394" y="1471197"/>
                  </a:cubicBezTo>
                  <a:cubicBezTo>
                    <a:pt x="551042" y="1465193"/>
                    <a:pt x="555502" y="1482306"/>
                    <a:pt x="557003" y="1494315"/>
                  </a:cubicBezTo>
                  <a:cubicBezTo>
                    <a:pt x="558462" y="1506324"/>
                    <a:pt x="573301" y="1499462"/>
                    <a:pt x="582179" y="1498604"/>
                  </a:cubicBezTo>
                  <a:cubicBezTo>
                    <a:pt x="591058" y="1497746"/>
                    <a:pt x="596247" y="1512285"/>
                    <a:pt x="602166" y="1509755"/>
                  </a:cubicBezTo>
                  <a:cubicBezTo>
                    <a:pt x="615204" y="1504050"/>
                    <a:pt x="619150" y="1530427"/>
                    <a:pt x="627771" y="1545868"/>
                  </a:cubicBezTo>
                  <a:lnTo>
                    <a:pt x="1548304" y="1540120"/>
                  </a:lnTo>
                  <a:cubicBezTo>
                    <a:pt x="1548304" y="1540120"/>
                    <a:pt x="1548947" y="1513701"/>
                    <a:pt x="1559798" y="1522836"/>
                  </a:cubicBezTo>
                  <a:cubicBezTo>
                    <a:pt x="1570649" y="1531971"/>
                    <a:pt x="1560785" y="1546811"/>
                    <a:pt x="1573609" y="1552558"/>
                  </a:cubicBezTo>
                  <a:cubicBezTo>
                    <a:pt x="1586433" y="1558263"/>
                    <a:pt x="1595353" y="1567398"/>
                    <a:pt x="1602259" y="1563967"/>
                  </a:cubicBezTo>
                  <a:cubicBezTo>
                    <a:pt x="1609164" y="1560536"/>
                    <a:pt x="1621001" y="1549127"/>
                    <a:pt x="1632882" y="1565125"/>
                  </a:cubicBezTo>
                  <a:cubicBezTo>
                    <a:pt x="1644719" y="1581080"/>
                    <a:pt x="1653640" y="1567398"/>
                    <a:pt x="1660545" y="1577692"/>
                  </a:cubicBezTo>
                  <a:cubicBezTo>
                    <a:pt x="1667450" y="1587942"/>
                    <a:pt x="1680274" y="1595962"/>
                    <a:pt x="1689195" y="1583396"/>
                  </a:cubicBezTo>
                  <a:cubicBezTo>
                    <a:pt x="1696401" y="1573188"/>
                    <a:pt x="1723721" y="1585540"/>
                    <a:pt x="1736974" y="1591159"/>
                  </a:cubicBezTo>
                  <a:cubicBezTo>
                    <a:pt x="1753186" y="1576105"/>
                    <a:pt x="1766053" y="1543980"/>
                    <a:pt x="1780550" y="1543980"/>
                  </a:cubicBezTo>
                  <a:cubicBezTo>
                    <a:pt x="1799807" y="1543980"/>
                    <a:pt x="1848701" y="1549084"/>
                    <a:pt x="1851660" y="1578206"/>
                  </a:cubicBezTo>
                  <a:cubicBezTo>
                    <a:pt x="1854619" y="1607371"/>
                    <a:pt x="1884256" y="1579922"/>
                    <a:pt x="1887215" y="1607371"/>
                  </a:cubicBezTo>
                  <a:cubicBezTo>
                    <a:pt x="1889746" y="1630617"/>
                    <a:pt x="1909303" y="1648974"/>
                    <a:pt x="1906044" y="1661326"/>
                  </a:cubicBezTo>
                  <a:cubicBezTo>
                    <a:pt x="1911705" y="1665400"/>
                    <a:pt x="1918739" y="1670804"/>
                    <a:pt x="1925086" y="1676637"/>
                  </a:cubicBezTo>
                  <a:cubicBezTo>
                    <a:pt x="1934479" y="1672991"/>
                    <a:pt x="1959527" y="1677624"/>
                    <a:pt x="1976125" y="1684486"/>
                  </a:cubicBezTo>
                  <a:cubicBezTo>
                    <a:pt x="1996883" y="1693021"/>
                    <a:pt x="2027978" y="1674235"/>
                    <a:pt x="2038357" y="1703314"/>
                  </a:cubicBezTo>
                  <a:cubicBezTo>
                    <a:pt x="2048736" y="1732436"/>
                    <a:pt x="2072797" y="1754395"/>
                    <a:pt x="2050195" y="1756411"/>
                  </a:cubicBezTo>
                  <a:cubicBezTo>
                    <a:pt x="2030937" y="1758127"/>
                    <a:pt x="2005761" y="1727289"/>
                    <a:pt x="2007262" y="1744402"/>
                  </a:cubicBezTo>
                  <a:cubicBezTo>
                    <a:pt x="2008721" y="1761515"/>
                    <a:pt x="1996883" y="1752980"/>
                    <a:pt x="1996883" y="1778671"/>
                  </a:cubicBezTo>
                  <a:cubicBezTo>
                    <a:pt x="1996883" y="1804361"/>
                    <a:pt x="1982044" y="1840346"/>
                    <a:pt x="1973165" y="1838630"/>
                  </a:cubicBezTo>
                  <a:cubicBezTo>
                    <a:pt x="1972822" y="1838544"/>
                    <a:pt x="1972565" y="1838330"/>
                    <a:pt x="1972308" y="1838201"/>
                  </a:cubicBezTo>
                  <a:cubicBezTo>
                    <a:pt x="1970807" y="1847937"/>
                    <a:pt x="1970678" y="1860546"/>
                    <a:pt x="1977712" y="1868481"/>
                  </a:cubicBezTo>
                  <a:cubicBezTo>
                    <a:pt x="1988992" y="1859002"/>
                    <a:pt x="2005161" y="1842704"/>
                    <a:pt x="2019100" y="1843777"/>
                  </a:cubicBezTo>
                  <a:cubicBezTo>
                    <a:pt x="2041317" y="1845449"/>
                    <a:pt x="2047235" y="1860890"/>
                    <a:pt x="2062032" y="1848923"/>
                  </a:cubicBezTo>
                  <a:cubicBezTo>
                    <a:pt x="2076829" y="1836915"/>
                    <a:pt x="2079788" y="1831811"/>
                    <a:pt x="2082790" y="1840346"/>
                  </a:cubicBezTo>
                  <a:cubicBezTo>
                    <a:pt x="2083177" y="1841418"/>
                    <a:pt x="2082876" y="1842790"/>
                    <a:pt x="2082276" y="1844206"/>
                  </a:cubicBezTo>
                  <a:cubicBezTo>
                    <a:pt x="2087937" y="1840731"/>
                    <a:pt x="2091926" y="1837343"/>
                    <a:pt x="2092183" y="1834598"/>
                  </a:cubicBezTo>
                  <a:cubicBezTo>
                    <a:pt x="2092612" y="1830309"/>
                    <a:pt x="2091583" y="1824519"/>
                    <a:pt x="2090296" y="1819287"/>
                  </a:cubicBezTo>
                  <a:cubicBezTo>
                    <a:pt x="2075456" y="1821774"/>
                    <a:pt x="2070610" y="1823061"/>
                    <a:pt x="2066493" y="1811224"/>
                  </a:cubicBezTo>
                  <a:cubicBezTo>
                    <a:pt x="2060574" y="1794111"/>
                    <a:pt x="2110926" y="1776998"/>
                    <a:pt x="2134644" y="1780386"/>
                  </a:cubicBezTo>
                  <a:cubicBezTo>
                    <a:pt x="2157118" y="1783603"/>
                    <a:pt x="2172901" y="1765375"/>
                    <a:pt x="2180793" y="1776569"/>
                  </a:cubicBezTo>
                  <a:cubicBezTo>
                    <a:pt x="2195032" y="1761772"/>
                    <a:pt x="2219307" y="1737540"/>
                    <a:pt x="2225483" y="1737540"/>
                  </a:cubicBezTo>
                  <a:cubicBezTo>
                    <a:pt x="2234361" y="1737540"/>
                    <a:pt x="2340041" y="1736382"/>
                    <a:pt x="2340041" y="1736382"/>
                  </a:cubicBezTo>
                  <a:cubicBezTo>
                    <a:pt x="2340041" y="1736382"/>
                    <a:pt x="2376582" y="1710134"/>
                    <a:pt x="2381515" y="1686159"/>
                  </a:cubicBezTo>
                  <a:cubicBezTo>
                    <a:pt x="2386447" y="1662183"/>
                    <a:pt x="2410165" y="1605055"/>
                    <a:pt x="2423975" y="1617621"/>
                  </a:cubicBezTo>
                  <a:cubicBezTo>
                    <a:pt x="2437785" y="1630188"/>
                    <a:pt x="2467422" y="1621053"/>
                    <a:pt x="2468408" y="1632461"/>
                  </a:cubicBezTo>
                  <a:cubicBezTo>
                    <a:pt x="2469309" y="1643012"/>
                    <a:pt x="2458587" y="1681827"/>
                    <a:pt x="2496586" y="1739899"/>
                  </a:cubicBezTo>
                  <a:cubicBezTo>
                    <a:pt x="2509925" y="1730120"/>
                    <a:pt x="2523735" y="1722486"/>
                    <a:pt x="2531627" y="1723001"/>
                  </a:cubicBezTo>
                  <a:cubicBezTo>
                    <a:pt x="2544966" y="1723858"/>
                    <a:pt x="2564952" y="1703314"/>
                    <a:pt x="2570871" y="1690447"/>
                  </a:cubicBezTo>
                  <a:cubicBezTo>
                    <a:pt x="2576790" y="1677624"/>
                    <a:pt x="2584939" y="1702456"/>
                    <a:pt x="2573101" y="1706745"/>
                  </a:cubicBezTo>
                  <a:cubicBezTo>
                    <a:pt x="2561264" y="1711034"/>
                    <a:pt x="2582751" y="1721285"/>
                    <a:pt x="2603467" y="1720470"/>
                  </a:cubicBezTo>
                  <a:cubicBezTo>
                    <a:pt x="2624182" y="1719612"/>
                    <a:pt x="2593817" y="1729005"/>
                    <a:pt x="2578291" y="1728190"/>
                  </a:cubicBezTo>
                  <a:cubicBezTo>
                    <a:pt x="2562722" y="1727332"/>
                    <a:pt x="2556074" y="1729906"/>
                    <a:pt x="2535316" y="1753881"/>
                  </a:cubicBezTo>
                  <a:cubicBezTo>
                    <a:pt x="2514600" y="1777856"/>
                    <a:pt x="2519747" y="1784718"/>
                    <a:pt x="2531627" y="1796684"/>
                  </a:cubicBezTo>
                  <a:cubicBezTo>
                    <a:pt x="2543464" y="1808693"/>
                    <a:pt x="2559033" y="1803547"/>
                    <a:pt x="2575331" y="1787249"/>
                  </a:cubicBezTo>
                  <a:cubicBezTo>
                    <a:pt x="2591629" y="1770951"/>
                    <a:pt x="2590900" y="1754696"/>
                    <a:pt x="2607155" y="1755553"/>
                  </a:cubicBezTo>
                  <a:cubicBezTo>
                    <a:pt x="2613503" y="1755897"/>
                    <a:pt x="2623753" y="1753366"/>
                    <a:pt x="2634990" y="1749763"/>
                  </a:cubicBezTo>
                  <a:cubicBezTo>
                    <a:pt x="2636234" y="1747876"/>
                    <a:pt x="2637649" y="1746204"/>
                    <a:pt x="2639150" y="1744960"/>
                  </a:cubicBezTo>
                  <a:cubicBezTo>
                    <a:pt x="2642796" y="1741958"/>
                    <a:pt x="2646399" y="1738998"/>
                    <a:pt x="2650045" y="1735996"/>
                  </a:cubicBezTo>
                  <a:cubicBezTo>
                    <a:pt x="2651546" y="1734580"/>
                    <a:pt x="2653175" y="1733294"/>
                    <a:pt x="2654634" y="1731836"/>
                  </a:cubicBezTo>
                  <a:cubicBezTo>
                    <a:pt x="2661667" y="1724673"/>
                    <a:pt x="2670674" y="1721285"/>
                    <a:pt x="2680410" y="1720856"/>
                  </a:cubicBezTo>
                  <a:cubicBezTo>
                    <a:pt x="2682683" y="1720770"/>
                    <a:pt x="2684914" y="1720942"/>
                    <a:pt x="2687101" y="1721414"/>
                  </a:cubicBezTo>
                  <a:cubicBezTo>
                    <a:pt x="2688473" y="1719312"/>
                    <a:pt x="2689889" y="1717296"/>
                    <a:pt x="2691475" y="1715495"/>
                  </a:cubicBezTo>
                  <a:cubicBezTo>
                    <a:pt x="2691133" y="1714423"/>
                    <a:pt x="2690875" y="1713222"/>
                    <a:pt x="2690875" y="1711935"/>
                  </a:cubicBezTo>
                  <a:cubicBezTo>
                    <a:pt x="2690875" y="1707217"/>
                    <a:pt x="2699110" y="1704858"/>
                    <a:pt x="2708803" y="1702499"/>
                  </a:cubicBezTo>
                  <a:cubicBezTo>
                    <a:pt x="2709275" y="1702285"/>
                    <a:pt x="2709703" y="1702028"/>
                    <a:pt x="2710175" y="1701770"/>
                  </a:cubicBezTo>
                  <a:cubicBezTo>
                    <a:pt x="2713607" y="1690962"/>
                    <a:pt x="2722356" y="1682685"/>
                    <a:pt x="2732692" y="1678610"/>
                  </a:cubicBezTo>
                  <a:cubicBezTo>
                    <a:pt x="2729604" y="1677538"/>
                    <a:pt x="2726001" y="1677109"/>
                    <a:pt x="2722742" y="1677667"/>
                  </a:cubicBezTo>
                  <a:cubicBezTo>
                    <a:pt x="2712363" y="1679382"/>
                    <a:pt x="2720512" y="1660554"/>
                    <a:pt x="2722013" y="1651118"/>
                  </a:cubicBezTo>
                  <a:cubicBezTo>
                    <a:pt x="2723514" y="1641682"/>
                    <a:pt x="2699796" y="1655407"/>
                    <a:pt x="2699067" y="1666515"/>
                  </a:cubicBezTo>
                  <a:cubicBezTo>
                    <a:pt x="2698338" y="1677667"/>
                    <a:pt x="2682040" y="1681955"/>
                    <a:pt x="2682040" y="1688818"/>
                  </a:cubicBezTo>
                  <a:cubicBezTo>
                    <a:pt x="2682040" y="1708804"/>
                    <a:pt x="2679810" y="1698253"/>
                    <a:pt x="2667972" y="1705073"/>
                  </a:cubicBezTo>
                  <a:cubicBezTo>
                    <a:pt x="2656135" y="1711935"/>
                    <a:pt x="2610200" y="1705073"/>
                    <a:pt x="2608699" y="1693064"/>
                  </a:cubicBezTo>
                  <a:cubicBezTo>
                    <a:pt x="2607198" y="1681098"/>
                    <a:pt x="2573873" y="1675093"/>
                    <a:pt x="2572415" y="1658795"/>
                  </a:cubicBezTo>
                  <a:cubicBezTo>
                    <a:pt x="2572329" y="1657894"/>
                    <a:pt x="2572200" y="1657037"/>
                    <a:pt x="2572029" y="1656179"/>
                  </a:cubicBezTo>
                  <a:cubicBezTo>
                    <a:pt x="2563322" y="1649017"/>
                    <a:pt x="2557361" y="1638165"/>
                    <a:pt x="2558433" y="1627057"/>
                  </a:cubicBezTo>
                  <a:cubicBezTo>
                    <a:pt x="2559376" y="1617450"/>
                    <a:pt x="2561435" y="1609944"/>
                    <a:pt x="2564352" y="1601667"/>
                  </a:cubicBezTo>
                  <a:cubicBezTo>
                    <a:pt x="2563923" y="1601152"/>
                    <a:pt x="2563494" y="1600637"/>
                    <a:pt x="2563108" y="1600123"/>
                  </a:cubicBezTo>
                  <a:cubicBezTo>
                    <a:pt x="2559977" y="1600895"/>
                    <a:pt x="2556503" y="1602910"/>
                    <a:pt x="2553200" y="1606513"/>
                  </a:cubicBezTo>
                  <a:cubicBezTo>
                    <a:pt x="2540591" y="1620238"/>
                    <a:pt x="2533214" y="1598836"/>
                    <a:pt x="2550241" y="1591116"/>
                  </a:cubicBezTo>
                  <a:cubicBezTo>
                    <a:pt x="2552257" y="1590215"/>
                    <a:pt x="2554444" y="1589314"/>
                    <a:pt x="2556717" y="1588371"/>
                  </a:cubicBezTo>
                  <a:cubicBezTo>
                    <a:pt x="2556674" y="1588242"/>
                    <a:pt x="2556632" y="1588071"/>
                    <a:pt x="2556632" y="1587942"/>
                  </a:cubicBezTo>
                  <a:cubicBezTo>
                    <a:pt x="2552686" y="1583439"/>
                    <a:pt x="2549726" y="1577992"/>
                    <a:pt x="2547968" y="1572330"/>
                  </a:cubicBezTo>
                  <a:cubicBezTo>
                    <a:pt x="2545695" y="1565039"/>
                    <a:pt x="2546553" y="1555947"/>
                    <a:pt x="2549341" y="1548484"/>
                  </a:cubicBezTo>
                  <a:cubicBezTo>
                    <a:pt x="2538961" y="1546511"/>
                    <a:pt x="2531456" y="1540506"/>
                    <a:pt x="2526909" y="1532615"/>
                  </a:cubicBezTo>
                  <a:cubicBezTo>
                    <a:pt x="2492641" y="1540549"/>
                    <a:pt x="2453183" y="1559120"/>
                    <a:pt x="2438429" y="1568856"/>
                  </a:cubicBezTo>
                  <a:cubicBezTo>
                    <a:pt x="2412524" y="1586012"/>
                    <a:pt x="2379928" y="1640824"/>
                    <a:pt x="2365860" y="1640824"/>
                  </a:cubicBezTo>
                  <a:cubicBezTo>
                    <a:pt x="2351792" y="1640824"/>
                    <a:pt x="2390307" y="1611703"/>
                    <a:pt x="2396226" y="1600551"/>
                  </a:cubicBezTo>
                  <a:cubicBezTo>
                    <a:pt x="2402144" y="1589400"/>
                    <a:pt x="2394767" y="1578249"/>
                    <a:pt x="2402916" y="1582581"/>
                  </a:cubicBezTo>
                  <a:cubicBezTo>
                    <a:pt x="2411065" y="1586870"/>
                    <a:pt x="2434011" y="1545739"/>
                    <a:pt x="2449580" y="1532014"/>
                  </a:cubicBezTo>
                  <a:cubicBezTo>
                    <a:pt x="2465149" y="1518333"/>
                    <a:pt x="2482176" y="1531157"/>
                    <a:pt x="2484406" y="1520005"/>
                  </a:cubicBezTo>
                  <a:cubicBezTo>
                    <a:pt x="2486636" y="1508854"/>
                    <a:pt x="2494056" y="1501177"/>
                    <a:pt x="2508853" y="1485737"/>
                  </a:cubicBezTo>
                  <a:cubicBezTo>
                    <a:pt x="2512241" y="1482220"/>
                    <a:pt x="2524122" y="1479646"/>
                    <a:pt x="2540634" y="1477759"/>
                  </a:cubicBezTo>
                  <a:cubicBezTo>
                    <a:pt x="2545180" y="1475486"/>
                    <a:pt x="2550541" y="1474157"/>
                    <a:pt x="2556717" y="1474157"/>
                  </a:cubicBezTo>
                  <a:cubicBezTo>
                    <a:pt x="2560406" y="1474157"/>
                    <a:pt x="2563794" y="1474671"/>
                    <a:pt x="2566925" y="1475529"/>
                  </a:cubicBezTo>
                  <a:cubicBezTo>
                    <a:pt x="2604539" y="1473170"/>
                    <a:pt x="2651975" y="1472870"/>
                    <a:pt x="2683798" y="1473127"/>
                  </a:cubicBezTo>
                  <a:cubicBezTo>
                    <a:pt x="2688388" y="1472270"/>
                    <a:pt x="2692977" y="1472355"/>
                    <a:pt x="2697480" y="1473256"/>
                  </a:cubicBezTo>
                  <a:cubicBezTo>
                    <a:pt x="2707602" y="1473428"/>
                    <a:pt x="2714893" y="1473599"/>
                    <a:pt x="2717724" y="1473728"/>
                  </a:cubicBezTo>
                  <a:cubicBezTo>
                    <a:pt x="2734751" y="1474586"/>
                    <a:pt x="2768076" y="1448037"/>
                    <a:pt x="2777726" y="1430881"/>
                  </a:cubicBezTo>
                  <a:cubicBezTo>
                    <a:pt x="2787376" y="1413769"/>
                    <a:pt x="2799943" y="1413769"/>
                    <a:pt x="2823660" y="1415484"/>
                  </a:cubicBezTo>
                  <a:cubicBezTo>
                    <a:pt x="2847335" y="1417200"/>
                    <a:pt x="2858486" y="1392367"/>
                    <a:pt x="2870324" y="1382931"/>
                  </a:cubicBezTo>
                  <a:cubicBezTo>
                    <a:pt x="2882119" y="1373624"/>
                    <a:pt x="2877658" y="1369378"/>
                    <a:pt x="2867279" y="1366805"/>
                  </a:cubicBezTo>
                  <a:close/>
                  <a:moveTo>
                    <a:pt x="795125" y="567520"/>
                  </a:moveTo>
                  <a:cubicBezTo>
                    <a:pt x="775696" y="595441"/>
                    <a:pt x="769220" y="599515"/>
                    <a:pt x="749190" y="595441"/>
                  </a:cubicBezTo>
                  <a:cubicBezTo>
                    <a:pt x="729161" y="591366"/>
                    <a:pt x="716809" y="602946"/>
                    <a:pt x="726802" y="611138"/>
                  </a:cubicBezTo>
                  <a:cubicBezTo>
                    <a:pt x="736838" y="619330"/>
                    <a:pt x="737396" y="626149"/>
                    <a:pt x="716809" y="631553"/>
                  </a:cubicBezTo>
                  <a:cubicBezTo>
                    <a:pt x="696179" y="637000"/>
                    <a:pt x="682626" y="655400"/>
                    <a:pt x="674391" y="653341"/>
                  </a:cubicBezTo>
                  <a:cubicBezTo>
                    <a:pt x="666157" y="651325"/>
                    <a:pt x="709732" y="615212"/>
                    <a:pt x="698538" y="605691"/>
                  </a:cubicBezTo>
                  <a:cubicBezTo>
                    <a:pt x="687344" y="596170"/>
                    <a:pt x="659680" y="622075"/>
                    <a:pt x="659080" y="633612"/>
                  </a:cubicBezTo>
                  <a:cubicBezTo>
                    <a:pt x="658480" y="645192"/>
                    <a:pt x="640209" y="645878"/>
                    <a:pt x="629057" y="645192"/>
                  </a:cubicBezTo>
                  <a:cubicBezTo>
                    <a:pt x="617863" y="644506"/>
                    <a:pt x="603152" y="632240"/>
                    <a:pt x="614303" y="630910"/>
                  </a:cubicBezTo>
                  <a:cubicBezTo>
                    <a:pt x="625498" y="629538"/>
                    <a:pt x="617820" y="615255"/>
                    <a:pt x="633175" y="608479"/>
                  </a:cubicBezTo>
                  <a:cubicBezTo>
                    <a:pt x="648486" y="601660"/>
                    <a:pt x="630215" y="591452"/>
                    <a:pt x="634933" y="583946"/>
                  </a:cubicBezTo>
                  <a:cubicBezTo>
                    <a:pt x="639651" y="576441"/>
                    <a:pt x="670874" y="591452"/>
                    <a:pt x="671475" y="577813"/>
                  </a:cubicBezTo>
                  <a:cubicBezTo>
                    <a:pt x="672075" y="564174"/>
                    <a:pt x="640252" y="552594"/>
                    <a:pt x="629658" y="560786"/>
                  </a:cubicBezTo>
                  <a:cubicBezTo>
                    <a:pt x="619064" y="568935"/>
                    <a:pt x="594317" y="588021"/>
                    <a:pt x="564895" y="573009"/>
                  </a:cubicBezTo>
                  <a:cubicBezTo>
                    <a:pt x="555631" y="568292"/>
                    <a:pt x="639094" y="558041"/>
                    <a:pt x="653247" y="543073"/>
                  </a:cubicBezTo>
                  <a:cubicBezTo>
                    <a:pt x="667400" y="528104"/>
                    <a:pt x="730962" y="511077"/>
                    <a:pt x="735680" y="524673"/>
                  </a:cubicBezTo>
                  <a:cubicBezTo>
                    <a:pt x="740398" y="538312"/>
                    <a:pt x="701540" y="547190"/>
                    <a:pt x="720369" y="559414"/>
                  </a:cubicBezTo>
                  <a:cubicBezTo>
                    <a:pt x="739197" y="571680"/>
                    <a:pt x="769863" y="563488"/>
                    <a:pt x="776897" y="550578"/>
                  </a:cubicBezTo>
                  <a:cubicBezTo>
                    <a:pt x="783931" y="537540"/>
                    <a:pt x="814554" y="539599"/>
                    <a:pt x="795125" y="567520"/>
                  </a:cubicBezTo>
                  <a:close/>
                  <a:moveTo>
                    <a:pt x="982422" y="842655"/>
                  </a:moveTo>
                  <a:cubicBezTo>
                    <a:pt x="959434" y="865815"/>
                    <a:pt x="961192" y="859682"/>
                    <a:pt x="941206" y="863756"/>
                  </a:cubicBezTo>
                  <a:cubicBezTo>
                    <a:pt x="921177" y="867831"/>
                    <a:pt x="937088" y="891034"/>
                    <a:pt x="912942" y="893050"/>
                  </a:cubicBezTo>
                  <a:cubicBezTo>
                    <a:pt x="888795" y="895108"/>
                    <a:pt x="830508" y="897853"/>
                    <a:pt x="822274" y="882156"/>
                  </a:cubicBezTo>
                  <a:cubicBezTo>
                    <a:pt x="819529" y="876923"/>
                    <a:pt x="854055" y="880783"/>
                    <a:pt x="856414" y="869203"/>
                  </a:cubicBezTo>
                  <a:cubicBezTo>
                    <a:pt x="858773" y="857623"/>
                    <a:pt x="868208" y="839223"/>
                    <a:pt x="882919" y="839223"/>
                  </a:cubicBezTo>
                  <a:cubicBezTo>
                    <a:pt x="897630" y="839223"/>
                    <a:pt x="896472" y="816792"/>
                    <a:pt x="872326" y="803153"/>
                  </a:cubicBezTo>
                  <a:cubicBezTo>
                    <a:pt x="848179" y="789558"/>
                    <a:pt x="907066" y="780679"/>
                    <a:pt x="920619" y="802467"/>
                  </a:cubicBezTo>
                  <a:cubicBezTo>
                    <a:pt x="934172" y="824298"/>
                    <a:pt x="958319" y="839953"/>
                    <a:pt x="971872" y="824298"/>
                  </a:cubicBezTo>
                  <a:cubicBezTo>
                    <a:pt x="985425" y="808600"/>
                    <a:pt x="1062583" y="765025"/>
                    <a:pt x="1062583" y="785483"/>
                  </a:cubicBezTo>
                  <a:cubicBezTo>
                    <a:pt x="1062497" y="805855"/>
                    <a:pt x="1005368" y="819494"/>
                    <a:pt x="982422" y="842655"/>
                  </a:cubicBezTo>
                  <a:close/>
                  <a:moveTo>
                    <a:pt x="1497866" y="1465279"/>
                  </a:moveTo>
                  <a:cubicBezTo>
                    <a:pt x="1481654" y="1467337"/>
                    <a:pt x="1499324" y="1415613"/>
                    <a:pt x="1469731" y="1396742"/>
                  </a:cubicBezTo>
                  <a:cubicBezTo>
                    <a:pt x="1434905" y="1374568"/>
                    <a:pt x="1419379" y="1333351"/>
                    <a:pt x="1419379" y="1311091"/>
                  </a:cubicBezTo>
                  <a:cubicBezTo>
                    <a:pt x="1419379" y="1288832"/>
                    <a:pt x="1448972" y="1278539"/>
                    <a:pt x="1460853" y="1295694"/>
                  </a:cubicBezTo>
                  <a:cubicBezTo>
                    <a:pt x="1472690" y="1312807"/>
                    <a:pt x="1490489" y="1383060"/>
                    <a:pt x="1500825" y="1405319"/>
                  </a:cubicBezTo>
                  <a:cubicBezTo>
                    <a:pt x="1511162" y="1427579"/>
                    <a:pt x="1511162" y="1463563"/>
                    <a:pt x="1497866" y="146527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2" name="Google Shape;372;p28"/>
            <p:cNvSpPr/>
            <p:nvPr/>
          </p:nvSpPr>
          <p:spPr>
            <a:xfrm>
              <a:off x="1613467" y="546647"/>
              <a:ext cx="235891" cy="154401"/>
            </a:xfrm>
            <a:custGeom>
              <a:rect b="b" l="l" r="r" t="t"/>
              <a:pathLst>
                <a:path extrusionOk="0" h="154401" w="235891">
                  <a:moveTo>
                    <a:pt x="230401" y="29099"/>
                  </a:moveTo>
                  <a:cubicBezTo>
                    <a:pt x="239279" y="18805"/>
                    <a:pt x="218564" y="27383"/>
                    <a:pt x="203724" y="11986"/>
                  </a:cubicBezTo>
                  <a:cubicBezTo>
                    <a:pt x="188927" y="-3454"/>
                    <a:pt x="182966" y="17133"/>
                    <a:pt x="182966" y="27383"/>
                  </a:cubicBezTo>
                  <a:cubicBezTo>
                    <a:pt x="182966" y="37677"/>
                    <a:pt x="154830" y="29099"/>
                    <a:pt x="138533" y="22237"/>
                  </a:cubicBezTo>
                  <a:cubicBezTo>
                    <a:pt x="122492" y="15503"/>
                    <a:pt x="102162" y="43553"/>
                    <a:pt x="78916" y="57535"/>
                  </a:cubicBezTo>
                  <a:cubicBezTo>
                    <a:pt x="79217" y="59465"/>
                    <a:pt x="79474" y="61352"/>
                    <a:pt x="79474" y="63453"/>
                  </a:cubicBezTo>
                  <a:cubicBezTo>
                    <a:pt x="79474" y="81896"/>
                    <a:pt x="62618" y="103512"/>
                    <a:pt x="43061" y="100981"/>
                  </a:cubicBezTo>
                  <a:cubicBezTo>
                    <a:pt x="34912" y="99909"/>
                    <a:pt x="26806" y="99223"/>
                    <a:pt x="18657" y="98794"/>
                  </a:cubicBezTo>
                  <a:cubicBezTo>
                    <a:pt x="17928" y="113891"/>
                    <a:pt x="13725" y="127444"/>
                    <a:pt x="6433" y="139153"/>
                  </a:cubicBezTo>
                  <a:cubicBezTo>
                    <a:pt x="11923" y="136537"/>
                    <a:pt x="15269" y="136365"/>
                    <a:pt x="21488" y="138767"/>
                  </a:cubicBezTo>
                  <a:cubicBezTo>
                    <a:pt x="37485" y="144943"/>
                    <a:pt x="40745" y="128473"/>
                    <a:pt x="48165" y="119938"/>
                  </a:cubicBezTo>
                  <a:cubicBezTo>
                    <a:pt x="55542" y="111361"/>
                    <a:pt x="52625" y="150776"/>
                    <a:pt x="71883" y="150776"/>
                  </a:cubicBezTo>
                  <a:cubicBezTo>
                    <a:pt x="88181" y="150776"/>
                    <a:pt x="85221" y="109645"/>
                    <a:pt x="100018" y="121654"/>
                  </a:cubicBezTo>
                  <a:cubicBezTo>
                    <a:pt x="114815" y="133620"/>
                    <a:pt x="119275" y="116507"/>
                    <a:pt x="122235" y="104541"/>
                  </a:cubicBezTo>
                  <a:cubicBezTo>
                    <a:pt x="125194" y="92532"/>
                    <a:pt x="125194" y="71988"/>
                    <a:pt x="141492" y="68557"/>
                  </a:cubicBezTo>
                  <a:cubicBezTo>
                    <a:pt x="157790" y="65126"/>
                    <a:pt x="144451" y="87386"/>
                    <a:pt x="151871" y="102826"/>
                  </a:cubicBezTo>
                  <a:cubicBezTo>
                    <a:pt x="162636" y="125300"/>
                    <a:pt x="181508" y="104541"/>
                    <a:pt x="182966" y="94248"/>
                  </a:cubicBezTo>
                  <a:cubicBezTo>
                    <a:pt x="184467" y="83997"/>
                    <a:pt x="211101" y="90860"/>
                    <a:pt x="209600" y="78851"/>
                  </a:cubicBezTo>
                  <a:cubicBezTo>
                    <a:pt x="208142" y="66842"/>
                    <a:pt x="217020" y="63410"/>
                    <a:pt x="209600" y="49729"/>
                  </a:cubicBezTo>
                  <a:cubicBezTo>
                    <a:pt x="202266" y="35961"/>
                    <a:pt x="221523" y="39350"/>
                    <a:pt x="230401" y="2909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3" name="Google Shape;373;p28"/>
            <p:cNvSpPr/>
            <p:nvPr/>
          </p:nvSpPr>
          <p:spPr>
            <a:xfrm>
              <a:off x="1244667" y="2091381"/>
              <a:ext cx="55756" cy="85778"/>
            </a:xfrm>
            <a:custGeom>
              <a:rect b="b" l="l" r="r" t="t"/>
              <a:pathLst>
                <a:path extrusionOk="0" h="85778" w="55756">
                  <a:moveTo>
                    <a:pt x="51076" y="52741"/>
                  </a:moveTo>
                  <a:cubicBezTo>
                    <a:pt x="49146" y="47251"/>
                    <a:pt x="47816" y="41976"/>
                    <a:pt x="47816" y="37344"/>
                  </a:cubicBezTo>
                  <a:cubicBezTo>
                    <a:pt x="47816" y="17100"/>
                    <a:pt x="39496" y="-4087"/>
                    <a:pt x="12861" y="12254"/>
                  </a:cubicBezTo>
                  <a:cubicBezTo>
                    <a:pt x="-3951" y="22590"/>
                    <a:pt x="15306" y="57459"/>
                    <a:pt x="35164" y="79375"/>
                  </a:cubicBezTo>
                  <a:cubicBezTo>
                    <a:pt x="36150" y="68181"/>
                    <a:pt x="42326" y="58703"/>
                    <a:pt x="51076" y="5274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4" name="Google Shape;374;p28"/>
            <p:cNvSpPr/>
            <p:nvPr/>
          </p:nvSpPr>
          <p:spPr>
            <a:xfrm>
              <a:off x="2169582" y="389773"/>
              <a:ext cx="227313" cy="145823"/>
            </a:xfrm>
            <a:custGeom>
              <a:rect b="b" l="l" r="r" t="t"/>
              <a:pathLst>
                <a:path extrusionOk="0" h="145823" w="227313">
                  <a:moveTo>
                    <a:pt x="207529" y="84883"/>
                  </a:moveTo>
                  <a:cubicBezTo>
                    <a:pt x="214949" y="67770"/>
                    <a:pt x="183811" y="57477"/>
                    <a:pt x="167556" y="57477"/>
                  </a:cubicBezTo>
                  <a:cubicBezTo>
                    <a:pt x="151258" y="57477"/>
                    <a:pt x="145339" y="23251"/>
                    <a:pt x="132001" y="30071"/>
                  </a:cubicBezTo>
                  <a:cubicBezTo>
                    <a:pt x="118662" y="36933"/>
                    <a:pt x="109784" y="48899"/>
                    <a:pt x="109784" y="26640"/>
                  </a:cubicBezTo>
                  <a:cubicBezTo>
                    <a:pt x="109784" y="8540"/>
                    <a:pt x="58918" y="3994"/>
                    <a:pt x="29538" y="7554"/>
                  </a:cubicBezTo>
                  <a:cubicBezTo>
                    <a:pt x="25335" y="13301"/>
                    <a:pt x="18988" y="17847"/>
                    <a:pt x="10195" y="20120"/>
                  </a:cubicBezTo>
                  <a:cubicBezTo>
                    <a:pt x="9037" y="20421"/>
                    <a:pt x="7836" y="20592"/>
                    <a:pt x="6678" y="20892"/>
                  </a:cubicBezTo>
                  <a:cubicBezTo>
                    <a:pt x="4148" y="36761"/>
                    <a:pt x="21733" y="63138"/>
                    <a:pt x="35715" y="52373"/>
                  </a:cubicBezTo>
                  <a:cubicBezTo>
                    <a:pt x="53471" y="38649"/>
                    <a:pt x="86067" y="60951"/>
                    <a:pt x="80148" y="76348"/>
                  </a:cubicBezTo>
                  <a:cubicBezTo>
                    <a:pt x="74229" y="91788"/>
                    <a:pt x="22976" y="73260"/>
                    <a:pt x="26836" y="86642"/>
                  </a:cubicBezTo>
                  <a:cubicBezTo>
                    <a:pt x="28338" y="91788"/>
                    <a:pt x="34256" y="112332"/>
                    <a:pt x="69769" y="100323"/>
                  </a:cubicBezTo>
                  <a:cubicBezTo>
                    <a:pt x="105324" y="88314"/>
                    <a:pt x="134960" y="96892"/>
                    <a:pt x="158635" y="119152"/>
                  </a:cubicBezTo>
                  <a:cubicBezTo>
                    <a:pt x="182353" y="141454"/>
                    <a:pt x="204570" y="149989"/>
                    <a:pt x="220868" y="127730"/>
                  </a:cubicBezTo>
                  <a:cubicBezTo>
                    <a:pt x="237166" y="105427"/>
                    <a:pt x="200152" y="101996"/>
                    <a:pt x="207529" y="8488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5" name="Google Shape;375;p28"/>
            <p:cNvSpPr/>
            <p:nvPr/>
          </p:nvSpPr>
          <p:spPr>
            <a:xfrm>
              <a:off x="2354503" y="328626"/>
              <a:ext cx="60045" cy="42889"/>
            </a:xfrm>
            <a:custGeom>
              <a:rect b="b" l="l" r="r" t="t"/>
              <a:pathLst>
                <a:path extrusionOk="0" h="42889" w="60045">
                  <a:moveTo>
                    <a:pt x="53745" y="32974"/>
                  </a:moveTo>
                  <a:cubicBezTo>
                    <a:pt x="64125" y="12387"/>
                    <a:pt x="-8701" y="-3740"/>
                    <a:pt x="9312" y="14145"/>
                  </a:cubicBezTo>
                  <a:cubicBezTo>
                    <a:pt x="19648" y="24396"/>
                    <a:pt x="43366" y="53518"/>
                    <a:pt x="53745" y="3297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6" name="Google Shape;376;p28"/>
            <p:cNvSpPr/>
            <p:nvPr/>
          </p:nvSpPr>
          <p:spPr>
            <a:xfrm>
              <a:off x="2158737" y="526572"/>
              <a:ext cx="64333" cy="68622"/>
            </a:xfrm>
            <a:custGeom>
              <a:rect b="b" l="l" r="r" t="t"/>
              <a:pathLst>
                <a:path extrusionOk="0" h="68622" w="64333">
                  <a:moveTo>
                    <a:pt x="56939" y="59425"/>
                  </a:moveTo>
                  <a:cubicBezTo>
                    <a:pt x="68776" y="42312"/>
                    <a:pt x="9546" y="-12543"/>
                    <a:pt x="6587" y="13190"/>
                  </a:cubicBezTo>
                  <a:cubicBezTo>
                    <a:pt x="3627" y="38881"/>
                    <a:pt x="44329" y="77653"/>
                    <a:pt x="56939" y="5942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7" name="Google Shape;377;p28"/>
            <p:cNvSpPr/>
            <p:nvPr/>
          </p:nvSpPr>
          <p:spPr>
            <a:xfrm>
              <a:off x="1774533" y="613403"/>
              <a:ext cx="407448" cy="201579"/>
            </a:xfrm>
            <a:custGeom>
              <a:rect b="b" l="l" r="r" t="t"/>
              <a:pathLst>
                <a:path extrusionOk="0" h="201579" w="407448">
                  <a:moveTo>
                    <a:pt x="389289" y="65106"/>
                  </a:moveTo>
                  <a:cubicBezTo>
                    <a:pt x="368574" y="54813"/>
                    <a:pt x="368574" y="77115"/>
                    <a:pt x="352276" y="80503"/>
                  </a:cubicBezTo>
                  <a:cubicBezTo>
                    <a:pt x="335978" y="83934"/>
                    <a:pt x="327100" y="59959"/>
                    <a:pt x="313761" y="44519"/>
                  </a:cubicBezTo>
                  <a:cubicBezTo>
                    <a:pt x="311016" y="41345"/>
                    <a:pt x="309215" y="37571"/>
                    <a:pt x="307928" y="33625"/>
                  </a:cubicBezTo>
                  <a:cubicBezTo>
                    <a:pt x="302567" y="31953"/>
                    <a:pt x="297549" y="28607"/>
                    <a:pt x="293346" y="23160"/>
                  </a:cubicBezTo>
                  <a:cubicBezTo>
                    <a:pt x="289572" y="18271"/>
                    <a:pt x="286184" y="12995"/>
                    <a:pt x="282409" y="8149"/>
                  </a:cubicBezTo>
                  <a:cubicBezTo>
                    <a:pt x="281980" y="7591"/>
                    <a:pt x="281637" y="7034"/>
                    <a:pt x="281251" y="6433"/>
                  </a:cubicBezTo>
                  <a:cubicBezTo>
                    <a:pt x="260879" y="15998"/>
                    <a:pt x="232743" y="43232"/>
                    <a:pt x="254488" y="46192"/>
                  </a:cubicBezTo>
                  <a:cubicBezTo>
                    <a:pt x="279664" y="49623"/>
                    <a:pt x="270786" y="65020"/>
                    <a:pt x="257448" y="71882"/>
                  </a:cubicBezTo>
                  <a:cubicBezTo>
                    <a:pt x="244109" y="78745"/>
                    <a:pt x="288542" y="90711"/>
                    <a:pt x="282624" y="101004"/>
                  </a:cubicBezTo>
                  <a:cubicBezTo>
                    <a:pt x="276705" y="111298"/>
                    <a:pt x="208554" y="102720"/>
                    <a:pt x="205595" y="85607"/>
                  </a:cubicBezTo>
                  <a:cubicBezTo>
                    <a:pt x="202635" y="68494"/>
                    <a:pt x="149324" y="37614"/>
                    <a:pt x="127107" y="44476"/>
                  </a:cubicBezTo>
                  <a:cubicBezTo>
                    <a:pt x="104890" y="51339"/>
                    <a:pt x="113769" y="23932"/>
                    <a:pt x="91552" y="22217"/>
                  </a:cubicBezTo>
                  <a:cubicBezTo>
                    <a:pt x="69335" y="20501"/>
                    <a:pt x="76755" y="44476"/>
                    <a:pt x="55997" y="46192"/>
                  </a:cubicBezTo>
                  <a:cubicBezTo>
                    <a:pt x="35281" y="47907"/>
                    <a:pt x="36739" y="71882"/>
                    <a:pt x="60457" y="71882"/>
                  </a:cubicBezTo>
                  <a:cubicBezTo>
                    <a:pt x="84132" y="71882"/>
                    <a:pt x="91552" y="80460"/>
                    <a:pt x="57498" y="78745"/>
                  </a:cubicBezTo>
                  <a:cubicBezTo>
                    <a:pt x="23444" y="77029"/>
                    <a:pt x="8604" y="111298"/>
                    <a:pt x="32322" y="104435"/>
                  </a:cubicBezTo>
                  <a:cubicBezTo>
                    <a:pt x="55997" y="97573"/>
                    <a:pt x="84175" y="97573"/>
                    <a:pt x="66376" y="104435"/>
                  </a:cubicBezTo>
                  <a:cubicBezTo>
                    <a:pt x="48577" y="111298"/>
                    <a:pt x="198" y="116016"/>
                    <a:pt x="7103" y="126695"/>
                  </a:cubicBezTo>
                  <a:cubicBezTo>
                    <a:pt x="11563" y="133557"/>
                    <a:pt x="30821" y="131842"/>
                    <a:pt x="50078" y="140420"/>
                  </a:cubicBezTo>
                  <a:cubicBezTo>
                    <a:pt x="69335" y="148997"/>
                    <a:pt x="81173" y="154101"/>
                    <a:pt x="96012" y="135273"/>
                  </a:cubicBezTo>
                  <a:cubicBezTo>
                    <a:pt x="110809" y="116444"/>
                    <a:pt x="130066" y="97573"/>
                    <a:pt x="122689" y="123264"/>
                  </a:cubicBezTo>
                  <a:cubicBezTo>
                    <a:pt x="115270" y="148955"/>
                    <a:pt x="146407" y="130126"/>
                    <a:pt x="186380" y="128411"/>
                  </a:cubicBezTo>
                  <a:cubicBezTo>
                    <a:pt x="226396" y="126695"/>
                    <a:pt x="178960" y="155817"/>
                    <a:pt x="137486" y="159248"/>
                  </a:cubicBezTo>
                  <a:cubicBezTo>
                    <a:pt x="96012" y="162679"/>
                    <a:pt x="103432" y="186654"/>
                    <a:pt x="135985" y="195232"/>
                  </a:cubicBezTo>
                  <a:cubicBezTo>
                    <a:pt x="168581" y="203810"/>
                    <a:pt x="238190" y="171257"/>
                    <a:pt x="254488" y="152386"/>
                  </a:cubicBezTo>
                  <a:cubicBezTo>
                    <a:pt x="270786" y="133557"/>
                    <a:pt x="285583" y="162679"/>
                    <a:pt x="301881" y="148955"/>
                  </a:cubicBezTo>
                  <a:cubicBezTo>
                    <a:pt x="318179" y="135273"/>
                    <a:pt x="349274" y="150670"/>
                    <a:pt x="377409" y="143808"/>
                  </a:cubicBezTo>
                  <a:cubicBezTo>
                    <a:pt x="405587" y="137074"/>
                    <a:pt x="410048" y="75399"/>
                    <a:pt x="389289" y="6510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8" name="Google Shape;378;p28"/>
            <p:cNvSpPr/>
            <p:nvPr/>
          </p:nvSpPr>
          <p:spPr>
            <a:xfrm>
              <a:off x="1856422" y="514305"/>
              <a:ext cx="55756" cy="34311"/>
            </a:xfrm>
            <a:custGeom>
              <a:rect b="b" l="l" r="r" t="t"/>
              <a:pathLst>
                <a:path extrusionOk="0" h="34311" w="55756">
                  <a:moveTo>
                    <a:pt x="51137" y="22026"/>
                  </a:moveTo>
                  <a:cubicBezTo>
                    <a:pt x="58514" y="1482"/>
                    <a:pt x="2072" y="4870"/>
                    <a:pt x="6704" y="11733"/>
                  </a:cubicBezTo>
                  <a:cubicBezTo>
                    <a:pt x="17083" y="27173"/>
                    <a:pt x="43718" y="42570"/>
                    <a:pt x="51137" y="2202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9" name="Google Shape;379;p28"/>
            <p:cNvSpPr/>
            <p:nvPr/>
          </p:nvSpPr>
          <p:spPr>
            <a:xfrm>
              <a:off x="1918925" y="504965"/>
              <a:ext cx="124378" cy="77200"/>
            </a:xfrm>
            <a:custGeom>
              <a:rect b="b" l="l" r="r" t="t"/>
              <a:pathLst>
                <a:path extrusionOk="0" h="77200" w="124378">
                  <a:moveTo>
                    <a:pt x="111598" y="22788"/>
                  </a:moveTo>
                  <a:cubicBezTo>
                    <a:pt x="130855" y="19357"/>
                    <a:pt x="121977" y="2244"/>
                    <a:pt x="90882" y="7391"/>
                  </a:cubicBezTo>
                  <a:cubicBezTo>
                    <a:pt x="59788" y="12538"/>
                    <a:pt x="6433" y="12495"/>
                    <a:pt x="6433" y="38228"/>
                  </a:cubicBezTo>
                  <a:cubicBezTo>
                    <a:pt x="6433" y="58772"/>
                    <a:pt x="16813" y="69066"/>
                    <a:pt x="50867" y="72497"/>
                  </a:cubicBezTo>
                  <a:cubicBezTo>
                    <a:pt x="84921" y="75928"/>
                    <a:pt x="114557" y="38228"/>
                    <a:pt x="98259" y="38228"/>
                  </a:cubicBezTo>
                  <a:cubicBezTo>
                    <a:pt x="81962" y="38228"/>
                    <a:pt x="92341" y="26219"/>
                    <a:pt x="111598" y="227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0" name="Google Shape;380;p28"/>
            <p:cNvSpPr/>
            <p:nvPr/>
          </p:nvSpPr>
          <p:spPr>
            <a:xfrm>
              <a:off x="1908100" y="451753"/>
              <a:ext cx="150112" cy="51467"/>
            </a:xfrm>
            <a:custGeom>
              <a:rect b="b" l="l" r="r" t="t"/>
              <a:pathLst>
                <a:path extrusionOk="0" h="51467" w="150112">
                  <a:moveTo>
                    <a:pt x="120149" y="6433"/>
                  </a:moveTo>
                  <a:cubicBezTo>
                    <a:pt x="113244" y="12223"/>
                    <a:pt x="106124" y="17713"/>
                    <a:pt x="98276" y="21874"/>
                  </a:cubicBezTo>
                  <a:cubicBezTo>
                    <a:pt x="81935" y="30623"/>
                    <a:pt x="66323" y="25905"/>
                    <a:pt x="55944" y="15612"/>
                  </a:cubicBezTo>
                  <a:cubicBezTo>
                    <a:pt x="31368" y="21874"/>
                    <a:pt x="-4873" y="26977"/>
                    <a:pt x="9838" y="40059"/>
                  </a:cubicBezTo>
                  <a:cubicBezTo>
                    <a:pt x="21633" y="50566"/>
                    <a:pt x="35014" y="36627"/>
                    <a:pt x="49811" y="43490"/>
                  </a:cubicBezTo>
                  <a:cubicBezTo>
                    <a:pt x="64608" y="50352"/>
                    <a:pt x="79447" y="28092"/>
                    <a:pt x="89784" y="38343"/>
                  </a:cubicBezTo>
                  <a:cubicBezTo>
                    <a:pt x="100163" y="48636"/>
                    <a:pt x="146097" y="57171"/>
                    <a:pt x="146097" y="29765"/>
                  </a:cubicBezTo>
                  <a:cubicBezTo>
                    <a:pt x="146097" y="17413"/>
                    <a:pt x="134389" y="9993"/>
                    <a:pt x="120149"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1" name="Google Shape;381;p28"/>
            <p:cNvSpPr/>
            <p:nvPr/>
          </p:nvSpPr>
          <p:spPr>
            <a:xfrm>
              <a:off x="95103" y="1742920"/>
              <a:ext cx="68622" cy="47178"/>
            </a:xfrm>
            <a:custGeom>
              <a:rect b="b" l="l" r="r" t="t"/>
              <a:pathLst>
                <a:path extrusionOk="0" h="47178" w="68622">
                  <a:moveTo>
                    <a:pt x="49019" y="41618"/>
                  </a:moveTo>
                  <a:cubicBezTo>
                    <a:pt x="51764" y="40074"/>
                    <a:pt x="54681" y="38916"/>
                    <a:pt x="57726" y="38101"/>
                  </a:cubicBezTo>
                  <a:cubicBezTo>
                    <a:pt x="65317" y="32354"/>
                    <a:pt x="67076" y="21332"/>
                    <a:pt x="60085" y="13998"/>
                  </a:cubicBezTo>
                  <a:cubicBezTo>
                    <a:pt x="51936" y="5420"/>
                    <a:pt x="37868" y="26007"/>
                    <a:pt x="36367" y="12325"/>
                  </a:cubicBezTo>
                  <a:cubicBezTo>
                    <a:pt x="34909" y="-1400"/>
                    <a:pt x="3042" y="11467"/>
                    <a:pt x="6730" y="24334"/>
                  </a:cubicBezTo>
                  <a:cubicBezTo>
                    <a:pt x="10119" y="35785"/>
                    <a:pt x="34694" y="43720"/>
                    <a:pt x="49019" y="4161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2" name="Google Shape;382;p28"/>
            <p:cNvSpPr/>
            <p:nvPr/>
          </p:nvSpPr>
          <p:spPr>
            <a:xfrm>
              <a:off x="173893" y="2050125"/>
              <a:ext cx="64333" cy="38600"/>
            </a:xfrm>
            <a:custGeom>
              <a:rect b="b" l="l" r="r" t="t"/>
              <a:pathLst>
                <a:path extrusionOk="0" h="38600" w="64333">
                  <a:moveTo>
                    <a:pt x="53906" y="7447"/>
                  </a:moveTo>
                  <a:cubicBezTo>
                    <a:pt x="37608" y="585"/>
                    <a:pt x="-5281" y="30736"/>
                    <a:pt x="9473" y="33137"/>
                  </a:cubicBezTo>
                  <a:cubicBezTo>
                    <a:pt x="19809" y="34853"/>
                    <a:pt x="24270" y="22844"/>
                    <a:pt x="36107" y="22844"/>
                  </a:cubicBezTo>
                  <a:cubicBezTo>
                    <a:pt x="47988" y="22844"/>
                    <a:pt x="70204" y="14266"/>
                    <a:pt x="53906" y="744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3" name="Google Shape;383;p28"/>
            <p:cNvSpPr/>
            <p:nvPr/>
          </p:nvSpPr>
          <p:spPr>
            <a:xfrm>
              <a:off x="515386" y="1843950"/>
              <a:ext cx="102934" cy="98645"/>
            </a:xfrm>
            <a:custGeom>
              <a:rect b="b" l="l" r="r" t="t"/>
              <a:pathLst>
                <a:path extrusionOk="0" h="98645" w="102934">
                  <a:moveTo>
                    <a:pt x="16713" y="79034"/>
                  </a:moveTo>
                  <a:cubicBezTo>
                    <a:pt x="35027" y="61450"/>
                    <a:pt x="57801" y="52786"/>
                    <a:pt x="82463" y="56389"/>
                  </a:cubicBezTo>
                  <a:cubicBezTo>
                    <a:pt x="78560" y="51886"/>
                    <a:pt x="71354" y="48755"/>
                    <a:pt x="70882" y="43994"/>
                  </a:cubicBezTo>
                  <a:cubicBezTo>
                    <a:pt x="70153" y="36274"/>
                    <a:pt x="86451" y="36274"/>
                    <a:pt x="94600" y="31127"/>
                  </a:cubicBezTo>
                  <a:cubicBezTo>
                    <a:pt x="102749" y="25980"/>
                    <a:pt x="87180" y="21691"/>
                    <a:pt x="87952" y="12256"/>
                  </a:cubicBezTo>
                  <a:cubicBezTo>
                    <a:pt x="88681" y="2820"/>
                    <a:pt x="76844" y="3721"/>
                    <a:pt x="62047" y="23407"/>
                  </a:cubicBezTo>
                  <a:cubicBezTo>
                    <a:pt x="47250" y="43093"/>
                    <a:pt x="34641" y="53387"/>
                    <a:pt x="32411" y="62822"/>
                  </a:cubicBezTo>
                  <a:cubicBezTo>
                    <a:pt x="30180" y="72215"/>
                    <a:pt x="13153" y="61107"/>
                    <a:pt x="7964" y="73073"/>
                  </a:cubicBezTo>
                  <a:cubicBezTo>
                    <a:pt x="5691" y="78262"/>
                    <a:pt x="6120" y="86240"/>
                    <a:pt x="8135" y="92888"/>
                  </a:cubicBezTo>
                  <a:cubicBezTo>
                    <a:pt x="9765" y="87827"/>
                    <a:pt x="12553" y="83023"/>
                    <a:pt x="16713" y="7903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4" name="Google Shape;384;p28"/>
            <p:cNvSpPr/>
            <p:nvPr/>
          </p:nvSpPr>
          <p:spPr>
            <a:xfrm>
              <a:off x="1532235" y="2331300"/>
              <a:ext cx="1942885" cy="1115121"/>
            </a:xfrm>
            <a:custGeom>
              <a:rect b="b" l="l" r="r" t="t"/>
              <a:pathLst>
                <a:path extrusionOk="0" h="1115121" w="1942885">
                  <a:moveTo>
                    <a:pt x="1911920" y="117979"/>
                  </a:moveTo>
                  <a:cubicBezTo>
                    <a:pt x="1910933" y="106570"/>
                    <a:pt x="1881296" y="115706"/>
                    <a:pt x="1867486" y="103139"/>
                  </a:cubicBezTo>
                  <a:cubicBezTo>
                    <a:pt x="1853676" y="90573"/>
                    <a:pt x="1829958" y="147701"/>
                    <a:pt x="1825026" y="171677"/>
                  </a:cubicBezTo>
                  <a:cubicBezTo>
                    <a:pt x="1820093" y="195652"/>
                    <a:pt x="1783552" y="221900"/>
                    <a:pt x="1783552" y="221900"/>
                  </a:cubicBezTo>
                  <a:cubicBezTo>
                    <a:pt x="1783552" y="221900"/>
                    <a:pt x="1677873" y="223058"/>
                    <a:pt x="1668994" y="223058"/>
                  </a:cubicBezTo>
                  <a:cubicBezTo>
                    <a:pt x="1662818" y="223058"/>
                    <a:pt x="1638543" y="247290"/>
                    <a:pt x="1624304" y="262087"/>
                  </a:cubicBezTo>
                  <a:cubicBezTo>
                    <a:pt x="1624733" y="262688"/>
                    <a:pt x="1625162" y="263374"/>
                    <a:pt x="1625548" y="264189"/>
                  </a:cubicBezTo>
                  <a:cubicBezTo>
                    <a:pt x="1636227" y="286491"/>
                    <a:pt x="1597412" y="300173"/>
                    <a:pt x="1560356" y="301889"/>
                  </a:cubicBezTo>
                  <a:cubicBezTo>
                    <a:pt x="1548947" y="302403"/>
                    <a:pt x="1540412" y="303733"/>
                    <a:pt x="1533807" y="304848"/>
                  </a:cubicBezTo>
                  <a:cubicBezTo>
                    <a:pt x="1535094" y="310080"/>
                    <a:pt x="1536123" y="315828"/>
                    <a:pt x="1535694" y="320159"/>
                  </a:cubicBezTo>
                  <a:cubicBezTo>
                    <a:pt x="1535437" y="322904"/>
                    <a:pt x="1531448" y="326293"/>
                    <a:pt x="1525787" y="329767"/>
                  </a:cubicBezTo>
                  <a:cubicBezTo>
                    <a:pt x="1520126" y="343062"/>
                    <a:pt x="1474706" y="368710"/>
                    <a:pt x="1449273" y="384150"/>
                  </a:cubicBezTo>
                  <a:cubicBezTo>
                    <a:pt x="1421137" y="401263"/>
                    <a:pt x="1382622" y="392728"/>
                    <a:pt x="1382622" y="366994"/>
                  </a:cubicBezTo>
                  <a:cubicBezTo>
                    <a:pt x="1382622" y="341304"/>
                    <a:pt x="1403381" y="346451"/>
                    <a:pt x="1407798" y="358417"/>
                  </a:cubicBezTo>
                  <a:cubicBezTo>
                    <a:pt x="1409471" y="362920"/>
                    <a:pt x="1414489" y="359660"/>
                    <a:pt x="1421266" y="353999"/>
                  </a:cubicBezTo>
                  <a:cubicBezTo>
                    <a:pt x="1414232" y="346064"/>
                    <a:pt x="1414361" y="333455"/>
                    <a:pt x="1415862" y="323719"/>
                  </a:cubicBezTo>
                  <a:cubicBezTo>
                    <a:pt x="1407370" y="319430"/>
                    <a:pt x="1420580" y="281087"/>
                    <a:pt x="1403381" y="274482"/>
                  </a:cubicBezTo>
                  <a:cubicBezTo>
                    <a:pt x="1385625" y="267620"/>
                    <a:pt x="1364866" y="303604"/>
                    <a:pt x="1367826" y="281302"/>
                  </a:cubicBezTo>
                  <a:cubicBezTo>
                    <a:pt x="1370785" y="259042"/>
                    <a:pt x="1397462" y="240214"/>
                    <a:pt x="1381164" y="211092"/>
                  </a:cubicBezTo>
                  <a:cubicBezTo>
                    <a:pt x="1364866" y="181970"/>
                    <a:pt x="1335230" y="181970"/>
                    <a:pt x="1329311" y="204229"/>
                  </a:cubicBezTo>
                  <a:cubicBezTo>
                    <a:pt x="1323392" y="226532"/>
                    <a:pt x="1302634" y="216238"/>
                    <a:pt x="1295257" y="233351"/>
                  </a:cubicBezTo>
                  <a:cubicBezTo>
                    <a:pt x="1287837" y="250507"/>
                    <a:pt x="1280460" y="288207"/>
                    <a:pt x="1286379" y="315613"/>
                  </a:cubicBezTo>
                  <a:cubicBezTo>
                    <a:pt x="1292298" y="343019"/>
                    <a:pt x="1284878" y="356701"/>
                    <a:pt x="1262661" y="372141"/>
                  </a:cubicBezTo>
                  <a:cubicBezTo>
                    <a:pt x="1240445" y="387538"/>
                    <a:pt x="1228821" y="348595"/>
                    <a:pt x="1237485" y="298500"/>
                  </a:cubicBezTo>
                  <a:cubicBezTo>
                    <a:pt x="1243404" y="264232"/>
                    <a:pt x="1259702" y="231679"/>
                    <a:pt x="1244905" y="231679"/>
                  </a:cubicBezTo>
                  <a:cubicBezTo>
                    <a:pt x="1230108" y="231679"/>
                    <a:pt x="1264162" y="190548"/>
                    <a:pt x="1295257" y="182013"/>
                  </a:cubicBezTo>
                  <a:cubicBezTo>
                    <a:pt x="1326352" y="173435"/>
                    <a:pt x="1364866" y="176866"/>
                    <a:pt x="1364866" y="166573"/>
                  </a:cubicBezTo>
                  <a:cubicBezTo>
                    <a:pt x="1364866" y="164514"/>
                    <a:pt x="1366282" y="163099"/>
                    <a:pt x="1368641" y="162155"/>
                  </a:cubicBezTo>
                  <a:cubicBezTo>
                    <a:pt x="1362293" y="156365"/>
                    <a:pt x="1355259" y="150918"/>
                    <a:pt x="1349598" y="146844"/>
                  </a:cubicBezTo>
                  <a:cubicBezTo>
                    <a:pt x="1348997" y="149031"/>
                    <a:pt x="1347796" y="151047"/>
                    <a:pt x="1345609" y="152848"/>
                  </a:cubicBezTo>
                  <a:cubicBezTo>
                    <a:pt x="1333429" y="162713"/>
                    <a:pt x="1336731" y="137408"/>
                    <a:pt x="1314514" y="137408"/>
                  </a:cubicBezTo>
                  <a:cubicBezTo>
                    <a:pt x="1292298" y="137408"/>
                    <a:pt x="1270081" y="161383"/>
                    <a:pt x="1252282" y="151132"/>
                  </a:cubicBezTo>
                  <a:cubicBezTo>
                    <a:pt x="1234483" y="140839"/>
                    <a:pt x="1243404" y="127158"/>
                    <a:pt x="1227106" y="127158"/>
                  </a:cubicBezTo>
                  <a:cubicBezTo>
                    <a:pt x="1210808" y="127158"/>
                    <a:pt x="1238986" y="91173"/>
                    <a:pt x="1215269" y="106570"/>
                  </a:cubicBezTo>
                  <a:cubicBezTo>
                    <a:pt x="1191551" y="122011"/>
                    <a:pt x="1155996" y="159710"/>
                    <a:pt x="1139740" y="142555"/>
                  </a:cubicBezTo>
                  <a:cubicBezTo>
                    <a:pt x="1123442" y="125442"/>
                    <a:pt x="1108646" y="147744"/>
                    <a:pt x="1096765" y="133977"/>
                  </a:cubicBezTo>
                  <a:cubicBezTo>
                    <a:pt x="1084928" y="120252"/>
                    <a:pt x="1138239" y="82595"/>
                    <a:pt x="1163415" y="84311"/>
                  </a:cubicBezTo>
                  <a:cubicBezTo>
                    <a:pt x="1169591" y="84697"/>
                    <a:pt x="1175253" y="81566"/>
                    <a:pt x="1180571" y="76677"/>
                  </a:cubicBezTo>
                  <a:cubicBezTo>
                    <a:pt x="1167318" y="71058"/>
                    <a:pt x="1139998" y="58706"/>
                    <a:pt x="1132792" y="68914"/>
                  </a:cubicBezTo>
                  <a:cubicBezTo>
                    <a:pt x="1123914" y="81480"/>
                    <a:pt x="1111090" y="73460"/>
                    <a:pt x="1104142" y="63209"/>
                  </a:cubicBezTo>
                  <a:cubicBezTo>
                    <a:pt x="1097237" y="52916"/>
                    <a:pt x="1088359" y="66640"/>
                    <a:pt x="1076479" y="50643"/>
                  </a:cubicBezTo>
                  <a:cubicBezTo>
                    <a:pt x="1064641" y="34645"/>
                    <a:pt x="1052761" y="46054"/>
                    <a:pt x="1045856" y="49485"/>
                  </a:cubicBezTo>
                  <a:cubicBezTo>
                    <a:pt x="1038950" y="52916"/>
                    <a:pt x="1030030" y="43781"/>
                    <a:pt x="1017206" y="38076"/>
                  </a:cubicBezTo>
                  <a:cubicBezTo>
                    <a:pt x="1004339" y="32372"/>
                    <a:pt x="1014246" y="17532"/>
                    <a:pt x="1003395" y="8354"/>
                  </a:cubicBezTo>
                  <a:cubicBezTo>
                    <a:pt x="992544" y="-781"/>
                    <a:pt x="991901" y="25638"/>
                    <a:pt x="991901" y="25638"/>
                  </a:cubicBezTo>
                  <a:lnTo>
                    <a:pt x="71368" y="31386"/>
                  </a:lnTo>
                  <a:cubicBezTo>
                    <a:pt x="72397" y="33187"/>
                    <a:pt x="73469" y="34903"/>
                    <a:pt x="74627" y="36361"/>
                  </a:cubicBezTo>
                  <a:cubicBezTo>
                    <a:pt x="85736" y="50085"/>
                    <a:pt x="76858" y="60336"/>
                    <a:pt x="80546" y="76634"/>
                  </a:cubicBezTo>
                  <a:cubicBezTo>
                    <a:pt x="84235" y="92932"/>
                    <a:pt x="81275" y="116049"/>
                    <a:pt x="70167" y="116049"/>
                  </a:cubicBezTo>
                  <a:cubicBezTo>
                    <a:pt x="59059" y="116049"/>
                    <a:pt x="57600" y="101510"/>
                    <a:pt x="65706" y="96363"/>
                  </a:cubicBezTo>
                  <a:cubicBezTo>
                    <a:pt x="73855" y="91216"/>
                    <a:pt x="69395" y="72388"/>
                    <a:pt x="61246" y="72388"/>
                  </a:cubicBezTo>
                  <a:cubicBezTo>
                    <a:pt x="56485" y="72388"/>
                    <a:pt x="54598" y="65911"/>
                    <a:pt x="54770" y="58406"/>
                  </a:cubicBezTo>
                  <a:cubicBezTo>
                    <a:pt x="40788" y="62866"/>
                    <a:pt x="24790" y="61322"/>
                    <a:pt x="6433" y="58835"/>
                  </a:cubicBezTo>
                  <a:cubicBezTo>
                    <a:pt x="8921" y="67541"/>
                    <a:pt x="10636" y="76720"/>
                    <a:pt x="11752" y="85898"/>
                  </a:cubicBezTo>
                  <a:cubicBezTo>
                    <a:pt x="19686" y="95848"/>
                    <a:pt x="22002" y="107471"/>
                    <a:pt x="23889" y="120424"/>
                  </a:cubicBezTo>
                  <a:cubicBezTo>
                    <a:pt x="29508" y="133934"/>
                    <a:pt x="25133" y="142812"/>
                    <a:pt x="34569" y="148645"/>
                  </a:cubicBezTo>
                  <a:cubicBezTo>
                    <a:pt x="45677" y="155507"/>
                    <a:pt x="44948" y="163184"/>
                    <a:pt x="34569" y="161469"/>
                  </a:cubicBezTo>
                  <a:cubicBezTo>
                    <a:pt x="24190" y="159796"/>
                    <a:pt x="31609" y="170904"/>
                    <a:pt x="27921" y="196595"/>
                  </a:cubicBezTo>
                  <a:cubicBezTo>
                    <a:pt x="26248" y="208133"/>
                    <a:pt x="25476" y="225159"/>
                    <a:pt x="24961" y="241886"/>
                  </a:cubicBezTo>
                  <a:cubicBezTo>
                    <a:pt x="28693" y="255268"/>
                    <a:pt x="33153" y="268521"/>
                    <a:pt x="34440" y="282374"/>
                  </a:cubicBezTo>
                  <a:cubicBezTo>
                    <a:pt x="36499" y="303990"/>
                    <a:pt x="26506" y="316256"/>
                    <a:pt x="23804" y="335557"/>
                  </a:cubicBezTo>
                  <a:cubicBezTo>
                    <a:pt x="27921" y="366651"/>
                    <a:pt x="31995" y="397403"/>
                    <a:pt x="25948" y="429527"/>
                  </a:cubicBezTo>
                  <a:cubicBezTo>
                    <a:pt x="21873" y="451229"/>
                    <a:pt x="22860" y="450028"/>
                    <a:pt x="32553" y="471644"/>
                  </a:cubicBezTo>
                  <a:cubicBezTo>
                    <a:pt x="38686" y="485369"/>
                    <a:pt x="40659" y="495877"/>
                    <a:pt x="41774" y="508272"/>
                  </a:cubicBezTo>
                  <a:cubicBezTo>
                    <a:pt x="55542" y="524527"/>
                    <a:pt x="67765" y="540911"/>
                    <a:pt x="79217" y="559825"/>
                  </a:cubicBezTo>
                  <a:cubicBezTo>
                    <a:pt x="92126" y="581141"/>
                    <a:pt x="101519" y="599583"/>
                    <a:pt x="124422" y="611378"/>
                  </a:cubicBezTo>
                  <a:cubicBezTo>
                    <a:pt x="143722" y="621328"/>
                    <a:pt x="147754" y="651737"/>
                    <a:pt x="134329" y="668206"/>
                  </a:cubicBezTo>
                  <a:cubicBezTo>
                    <a:pt x="141792" y="676098"/>
                    <a:pt x="143636" y="683389"/>
                    <a:pt x="144108" y="689308"/>
                  </a:cubicBezTo>
                  <a:cubicBezTo>
                    <a:pt x="145738" y="691452"/>
                    <a:pt x="147453" y="693597"/>
                    <a:pt x="149426" y="695698"/>
                  </a:cubicBezTo>
                  <a:cubicBezTo>
                    <a:pt x="152943" y="699472"/>
                    <a:pt x="157232" y="702560"/>
                    <a:pt x="161821" y="705391"/>
                  </a:cubicBezTo>
                  <a:cubicBezTo>
                    <a:pt x="171343" y="708393"/>
                    <a:pt x="180693" y="714827"/>
                    <a:pt x="190386" y="721861"/>
                  </a:cubicBezTo>
                  <a:cubicBezTo>
                    <a:pt x="191200" y="722418"/>
                    <a:pt x="191972" y="722976"/>
                    <a:pt x="192744" y="723533"/>
                  </a:cubicBezTo>
                  <a:cubicBezTo>
                    <a:pt x="206469" y="733355"/>
                    <a:pt x="210930" y="727565"/>
                    <a:pt x="220494" y="730095"/>
                  </a:cubicBezTo>
                  <a:cubicBezTo>
                    <a:pt x="230101" y="732669"/>
                    <a:pt x="247900" y="756644"/>
                    <a:pt x="251589" y="772942"/>
                  </a:cubicBezTo>
                  <a:cubicBezTo>
                    <a:pt x="253347" y="780576"/>
                    <a:pt x="255620" y="788639"/>
                    <a:pt x="259094" y="797303"/>
                  </a:cubicBezTo>
                  <a:lnTo>
                    <a:pt x="335909" y="785637"/>
                  </a:lnTo>
                  <a:cubicBezTo>
                    <a:pt x="335909" y="785637"/>
                    <a:pt x="359627" y="804851"/>
                    <a:pt x="373094" y="808540"/>
                  </a:cubicBezTo>
                  <a:cubicBezTo>
                    <a:pt x="386561" y="812185"/>
                    <a:pt x="459344" y="843280"/>
                    <a:pt x="459344" y="843280"/>
                  </a:cubicBezTo>
                  <a:lnTo>
                    <a:pt x="554301" y="842379"/>
                  </a:lnTo>
                  <a:lnTo>
                    <a:pt x="565367" y="825910"/>
                  </a:lnTo>
                  <a:lnTo>
                    <a:pt x="617606" y="825910"/>
                  </a:lnTo>
                  <a:cubicBezTo>
                    <a:pt x="617606" y="825910"/>
                    <a:pt x="650845" y="863438"/>
                    <a:pt x="655563" y="865282"/>
                  </a:cubicBezTo>
                  <a:cubicBezTo>
                    <a:pt x="660324" y="867084"/>
                    <a:pt x="676922" y="884497"/>
                    <a:pt x="676922" y="895476"/>
                  </a:cubicBezTo>
                  <a:cubicBezTo>
                    <a:pt x="676922" y="906456"/>
                    <a:pt x="680868" y="915591"/>
                    <a:pt x="688802" y="920181"/>
                  </a:cubicBezTo>
                  <a:cubicBezTo>
                    <a:pt x="696737" y="924770"/>
                    <a:pt x="723628" y="944885"/>
                    <a:pt x="727574" y="943041"/>
                  </a:cubicBezTo>
                  <a:cubicBezTo>
                    <a:pt x="731520" y="941239"/>
                    <a:pt x="739454" y="906456"/>
                    <a:pt x="753694" y="907357"/>
                  </a:cubicBezTo>
                  <a:cubicBezTo>
                    <a:pt x="767933" y="908258"/>
                    <a:pt x="806705" y="921038"/>
                    <a:pt x="813052" y="946686"/>
                  </a:cubicBezTo>
                  <a:cubicBezTo>
                    <a:pt x="819400" y="972334"/>
                    <a:pt x="838357" y="993350"/>
                    <a:pt x="844705" y="998840"/>
                  </a:cubicBezTo>
                  <a:cubicBezTo>
                    <a:pt x="851052" y="1004329"/>
                    <a:pt x="847879" y="1019898"/>
                    <a:pt x="852639" y="1028133"/>
                  </a:cubicBezTo>
                  <a:cubicBezTo>
                    <a:pt x="857400" y="1036368"/>
                    <a:pt x="856585" y="1051937"/>
                    <a:pt x="862118" y="1051937"/>
                  </a:cubicBezTo>
                  <a:cubicBezTo>
                    <a:pt x="867650" y="1051937"/>
                    <a:pt x="896172" y="1072095"/>
                    <a:pt x="908824" y="1071151"/>
                  </a:cubicBezTo>
                  <a:cubicBezTo>
                    <a:pt x="912599" y="1070894"/>
                    <a:pt x="917617" y="1073510"/>
                    <a:pt x="922720" y="1077156"/>
                  </a:cubicBezTo>
                  <a:cubicBezTo>
                    <a:pt x="924264" y="1046533"/>
                    <a:pt x="897030" y="1041429"/>
                    <a:pt x="913027" y="1027361"/>
                  </a:cubicBezTo>
                  <a:cubicBezTo>
                    <a:pt x="931556" y="1011063"/>
                    <a:pt x="912298" y="997381"/>
                    <a:pt x="921177" y="990519"/>
                  </a:cubicBezTo>
                  <a:cubicBezTo>
                    <a:pt x="928253" y="985072"/>
                    <a:pt x="939447" y="979582"/>
                    <a:pt x="943736" y="972377"/>
                  </a:cubicBezTo>
                  <a:cubicBezTo>
                    <a:pt x="944208" y="970361"/>
                    <a:pt x="944851" y="968431"/>
                    <a:pt x="945581" y="966630"/>
                  </a:cubicBezTo>
                  <a:cubicBezTo>
                    <a:pt x="945581" y="966587"/>
                    <a:pt x="945581" y="966544"/>
                    <a:pt x="945581" y="966544"/>
                  </a:cubicBezTo>
                  <a:cubicBezTo>
                    <a:pt x="945581" y="961697"/>
                    <a:pt x="947425" y="959167"/>
                    <a:pt x="950599" y="958009"/>
                  </a:cubicBezTo>
                  <a:cubicBezTo>
                    <a:pt x="952057" y="956165"/>
                    <a:pt x="953772" y="954449"/>
                    <a:pt x="955617" y="952862"/>
                  </a:cubicBezTo>
                  <a:cubicBezTo>
                    <a:pt x="956431" y="950546"/>
                    <a:pt x="957375" y="948273"/>
                    <a:pt x="958447" y="946214"/>
                  </a:cubicBezTo>
                  <a:cubicBezTo>
                    <a:pt x="962908" y="937551"/>
                    <a:pt x="971400" y="931890"/>
                    <a:pt x="980235" y="928973"/>
                  </a:cubicBezTo>
                  <a:cubicBezTo>
                    <a:pt x="984052" y="927686"/>
                    <a:pt x="988427" y="927386"/>
                    <a:pt x="992759" y="927815"/>
                  </a:cubicBezTo>
                  <a:cubicBezTo>
                    <a:pt x="994346" y="924813"/>
                    <a:pt x="996318" y="921982"/>
                    <a:pt x="998635" y="919452"/>
                  </a:cubicBezTo>
                  <a:cubicBezTo>
                    <a:pt x="999063" y="918637"/>
                    <a:pt x="999621" y="917993"/>
                    <a:pt x="1000522" y="917607"/>
                  </a:cubicBezTo>
                  <a:cubicBezTo>
                    <a:pt x="1002494" y="915720"/>
                    <a:pt x="1004596" y="914047"/>
                    <a:pt x="1006741" y="912761"/>
                  </a:cubicBezTo>
                  <a:cubicBezTo>
                    <a:pt x="1007041" y="912589"/>
                    <a:pt x="1007427" y="912418"/>
                    <a:pt x="1007770" y="912246"/>
                  </a:cubicBezTo>
                  <a:cubicBezTo>
                    <a:pt x="1007942" y="911131"/>
                    <a:pt x="1007984" y="910059"/>
                    <a:pt x="1008242" y="908901"/>
                  </a:cubicBezTo>
                  <a:cubicBezTo>
                    <a:pt x="1010343" y="899336"/>
                    <a:pt x="1017206" y="891659"/>
                    <a:pt x="1024969" y="886470"/>
                  </a:cubicBezTo>
                  <a:cubicBezTo>
                    <a:pt x="1032689" y="881323"/>
                    <a:pt x="1044312" y="880208"/>
                    <a:pt x="1053018" y="882695"/>
                  </a:cubicBezTo>
                  <a:cubicBezTo>
                    <a:pt x="1056021" y="883553"/>
                    <a:pt x="1059194" y="885054"/>
                    <a:pt x="1062240" y="886941"/>
                  </a:cubicBezTo>
                  <a:cubicBezTo>
                    <a:pt x="1064341" y="886599"/>
                    <a:pt x="1066528" y="886341"/>
                    <a:pt x="1068844" y="886341"/>
                  </a:cubicBezTo>
                  <a:cubicBezTo>
                    <a:pt x="1084156" y="886341"/>
                    <a:pt x="1094407" y="894319"/>
                    <a:pt x="1099725" y="905084"/>
                  </a:cubicBezTo>
                  <a:cubicBezTo>
                    <a:pt x="1104099" y="905384"/>
                    <a:pt x="1111519" y="913662"/>
                    <a:pt x="1118167" y="921982"/>
                  </a:cubicBezTo>
                  <a:cubicBezTo>
                    <a:pt x="1127817" y="933948"/>
                    <a:pt x="1132235" y="930517"/>
                    <a:pt x="1146302" y="931375"/>
                  </a:cubicBezTo>
                  <a:cubicBezTo>
                    <a:pt x="1160370" y="932233"/>
                    <a:pt x="1160370" y="927944"/>
                    <a:pt x="1161099" y="917693"/>
                  </a:cubicBezTo>
                  <a:cubicBezTo>
                    <a:pt x="1161657" y="910188"/>
                    <a:pt x="1169677" y="925456"/>
                    <a:pt x="1179413" y="934935"/>
                  </a:cubicBezTo>
                  <a:cubicBezTo>
                    <a:pt x="1181772" y="931675"/>
                    <a:pt x="1184688" y="928844"/>
                    <a:pt x="1188205" y="926614"/>
                  </a:cubicBezTo>
                  <a:cubicBezTo>
                    <a:pt x="1186619" y="925070"/>
                    <a:pt x="1184989" y="923483"/>
                    <a:pt x="1183316" y="921982"/>
                  </a:cubicBezTo>
                  <a:cubicBezTo>
                    <a:pt x="1172937" y="912546"/>
                    <a:pt x="1185546" y="908258"/>
                    <a:pt x="1176625" y="900580"/>
                  </a:cubicBezTo>
                  <a:cubicBezTo>
                    <a:pt x="1167747" y="892860"/>
                    <a:pt x="1187733" y="882567"/>
                    <a:pt x="1205533" y="883467"/>
                  </a:cubicBezTo>
                  <a:cubicBezTo>
                    <a:pt x="1223332" y="884325"/>
                    <a:pt x="1222560" y="889472"/>
                    <a:pt x="1229251" y="877463"/>
                  </a:cubicBezTo>
                  <a:cubicBezTo>
                    <a:pt x="1235898" y="865454"/>
                    <a:pt x="1242589" y="877463"/>
                    <a:pt x="1242589" y="887713"/>
                  </a:cubicBezTo>
                  <a:cubicBezTo>
                    <a:pt x="1242589" y="898007"/>
                    <a:pt x="1271453" y="881709"/>
                    <a:pt x="1287022" y="881709"/>
                  </a:cubicBezTo>
                  <a:cubicBezTo>
                    <a:pt x="1302591" y="881709"/>
                    <a:pt x="1316659" y="897106"/>
                    <a:pt x="1318117" y="907400"/>
                  </a:cubicBezTo>
                  <a:cubicBezTo>
                    <a:pt x="1319618" y="917693"/>
                    <a:pt x="1329997" y="922797"/>
                    <a:pt x="1341106" y="911689"/>
                  </a:cubicBezTo>
                  <a:cubicBezTo>
                    <a:pt x="1352214" y="900580"/>
                    <a:pt x="1361821" y="887713"/>
                    <a:pt x="1372200" y="899680"/>
                  </a:cubicBezTo>
                  <a:cubicBezTo>
                    <a:pt x="1382580" y="911689"/>
                    <a:pt x="1392916" y="927944"/>
                    <a:pt x="1405525" y="942526"/>
                  </a:cubicBezTo>
                  <a:cubicBezTo>
                    <a:pt x="1418135" y="957066"/>
                    <a:pt x="1399607" y="975079"/>
                    <a:pt x="1406254" y="986187"/>
                  </a:cubicBezTo>
                  <a:cubicBezTo>
                    <a:pt x="1412945" y="997338"/>
                    <a:pt x="1405525" y="1012779"/>
                    <a:pt x="1420322" y="1024745"/>
                  </a:cubicBezTo>
                  <a:cubicBezTo>
                    <a:pt x="1427528" y="1030578"/>
                    <a:pt x="1428085" y="1039413"/>
                    <a:pt x="1428128" y="1047390"/>
                  </a:cubicBezTo>
                  <a:cubicBezTo>
                    <a:pt x="1429115" y="1048205"/>
                    <a:pt x="1430015" y="1049020"/>
                    <a:pt x="1430873" y="1049921"/>
                  </a:cubicBezTo>
                  <a:cubicBezTo>
                    <a:pt x="1435891" y="1055068"/>
                    <a:pt x="1439408" y="1062144"/>
                    <a:pt x="1440823" y="1069435"/>
                  </a:cubicBezTo>
                  <a:cubicBezTo>
                    <a:pt x="1449230" y="1077070"/>
                    <a:pt x="1455449" y="1091652"/>
                    <a:pt x="1456649" y="1098386"/>
                  </a:cubicBezTo>
                  <a:cubicBezTo>
                    <a:pt x="1458151" y="1106964"/>
                    <a:pt x="1480367" y="1118115"/>
                    <a:pt x="1481825" y="1103532"/>
                  </a:cubicBezTo>
                  <a:cubicBezTo>
                    <a:pt x="1482383" y="1097914"/>
                    <a:pt x="1484485" y="1091952"/>
                    <a:pt x="1486972" y="1085905"/>
                  </a:cubicBezTo>
                  <a:cubicBezTo>
                    <a:pt x="1486672" y="1084018"/>
                    <a:pt x="1486458" y="1082088"/>
                    <a:pt x="1486458" y="1080158"/>
                  </a:cubicBezTo>
                  <a:cubicBezTo>
                    <a:pt x="1486543" y="1063431"/>
                    <a:pt x="1487315" y="1046790"/>
                    <a:pt x="1485257" y="1030149"/>
                  </a:cubicBezTo>
                  <a:cubicBezTo>
                    <a:pt x="1484399" y="1023287"/>
                    <a:pt x="1486157" y="1016982"/>
                    <a:pt x="1489503" y="1011578"/>
                  </a:cubicBezTo>
                  <a:cubicBezTo>
                    <a:pt x="1489074" y="1009948"/>
                    <a:pt x="1488645" y="1008275"/>
                    <a:pt x="1488216" y="1006689"/>
                  </a:cubicBezTo>
                  <a:cubicBezTo>
                    <a:pt x="1479209" y="999569"/>
                    <a:pt x="1473291" y="988160"/>
                    <a:pt x="1473119" y="976366"/>
                  </a:cubicBezTo>
                  <a:cubicBezTo>
                    <a:pt x="1472947" y="966716"/>
                    <a:pt x="1471489" y="957151"/>
                    <a:pt x="1470932" y="947544"/>
                  </a:cubicBezTo>
                  <a:cubicBezTo>
                    <a:pt x="1470245" y="946257"/>
                    <a:pt x="1469473" y="944885"/>
                    <a:pt x="1468487" y="943384"/>
                  </a:cubicBezTo>
                  <a:cubicBezTo>
                    <a:pt x="1456649" y="925370"/>
                    <a:pt x="1449230" y="893675"/>
                    <a:pt x="1449959" y="867984"/>
                  </a:cubicBezTo>
                  <a:cubicBezTo>
                    <a:pt x="1450173" y="860393"/>
                    <a:pt x="1452618" y="851386"/>
                    <a:pt x="1456264" y="842122"/>
                  </a:cubicBezTo>
                  <a:cubicBezTo>
                    <a:pt x="1451975" y="825138"/>
                    <a:pt x="1458108" y="804980"/>
                    <a:pt x="1474577" y="797174"/>
                  </a:cubicBezTo>
                  <a:cubicBezTo>
                    <a:pt x="1477794" y="790698"/>
                    <a:pt x="1482555" y="785465"/>
                    <a:pt x="1488688" y="781391"/>
                  </a:cubicBezTo>
                  <a:cubicBezTo>
                    <a:pt x="1495379" y="776931"/>
                    <a:pt x="1503527" y="775815"/>
                    <a:pt x="1511333" y="776716"/>
                  </a:cubicBezTo>
                  <a:cubicBezTo>
                    <a:pt x="1514979" y="775215"/>
                    <a:pt x="1517724" y="772985"/>
                    <a:pt x="1518839" y="767795"/>
                  </a:cubicBezTo>
                  <a:cubicBezTo>
                    <a:pt x="1521798" y="754113"/>
                    <a:pt x="1537367" y="736958"/>
                    <a:pt x="1546245" y="736958"/>
                  </a:cubicBezTo>
                  <a:cubicBezTo>
                    <a:pt x="1547532" y="736958"/>
                    <a:pt x="1548819" y="737001"/>
                    <a:pt x="1550105" y="737086"/>
                  </a:cubicBezTo>
                  <a:cubicBezTo>
                    <a:pt x="1544315" y="716757"/>
                    <a:pt x="1553665" y="691152"/>
                    <a:pt x="1578198" y="687849"/>
                  </a:cubicBezTo>
                  <a:cubicBezTo>
                    <a:pt x="1583988" y="680258"/>
                    <a:pt x="1592952" y="675111"/>
                    <a:pt x="1605089" y="674983"/>
                  </a:cubicBezTo>
                  <a:cubicBezTo>
                    <a:pt x="1605004" y="674811"/>
                    <a:pt x="1604875" y="674596"/>
                    <a:pt x="1604789" y="674425"/>
                  </a:cubicBezTo>
                  <a:cubicBezTo>
                    <a:pt x="1599600" y="664131"/>
                    <a:pt x="1609250" y="653881"/>
                    <a:pt x="1612938" y="660700"/>
                  </a:cubicBezTo>
                  <a:cubicBezTo>
                    <a:pt x="1616626" y="667563"/>
                    <a:pt x="1628507" y="668420"/>
                    <a:pt x="1635884" y="662416"/>
                  </a:cubicBezTo>
                  <a:cubicBezTo>
                    <a:pt x="1643304" y="656454"/>
                    <a:pt x="1660331" y="640156"/>
                    <a:pt x="1644033" y="639299"/>
                  </a:cubicBezTo>
                  <a:cubicBezTo>
                    <a:pt x="1627735" y="638441"/>
                    <a:pt x="1624047" y="630721"/>
                    <a:pt x="1633654" y="626432"/>
                  </a:cubicBezTo>
                  <a:cubicBezTo>
                    <a:pt x="1643304" y="622143"/>
                    <a:pt x="1635112" y="601599"/>
                    <a:pt x="1621816" y="599883"/>
                  </a:cubicBezTo>
                  <a:cubicBezTo>
                    <a:pt x="1608478" y="598168"/>
                    <a:pt x="1612938" y="590448"/>
                    <a:pt x="1621087" y="581012"/>
                  </a:cubicBezTo>
                  <a:cubicBezTo>
                    <a:pt x="1629236" y="571576"/>
                    <a:pt x="1609250" y="556179"/>
                    <a:pt x="1599600" y="548459"/>
                  </a:cubicBezTo>
                  <a:cubicBezTo>
                    <a:pt x="1589992" y="540739"/>
                    <a:pt x="1605518" y="536450"/>
                    <a:pt x="1612938" y="534777"/>
                  </a:cubicBezTo>
                  <a:cubicBezTo>
                    <a:pt x="1620358" y="533062"/>
                    <a:pt x="1614439" y="493646"/>
                    <a:pt x="1618128" y="484254"/>
                  </a:cubicBezTo>
                  <a:cubicBezTo>
                    <a:pt x="1621816" y="474861"/>
                    <a:pt x="1634426" y="474861"/>
                    <a:pt x="1629236" y="484254"/>
                  </a:cubicBezTo>
                  <a:cubicBezTo>
                    <a:pt x="1624047" y="493689"/>
                    <a:pt x="1616626" y="509087"/>
                    <a:pt x="1626277" y="521954"/>
                  </a:cubicBezTo>
                  <a:cubicBezTo>
                    <a:pt x="1631509" y="528945"/>
                    <a:pt x="1634683" y="536193"/>
                    <a:pt x="1636013" y="544513"/>
                  </a:cubicBezTo>
                  <a:cubicBezTo>
                    <a:pt x="1636656" y="543698"/>
                    <a:pt x="1637299" y="542884"/>
                    <a:pt x="1637986" y="542112"/>
                  </a:cubicBezTo>
                  <a:cubicBezTo>
                    <a:pt x="1639229" y="540739"/>
                    <a:pt x="1640645" y="539624"/>
                    <a:pt x="1642103" y="538509"/>
                  </a:cubicBezTo>
                  <a:cubicBezTo>
                    <a:pt x="1642146" y="538380"/>
                    <a:pt x="1642189" y="538294"/>
                    <a:pt x="1642232" y="538166"/>
                  </a:cubicBezTo>
                  <a:cubicBezTo>
                    <a:pt x="1642017" y="536622"/>
                    <a:pt x="1641888" y="535078"/>
                    <a:pt x="1641888" y="533619"/>
                  </a:cubicBezTo>
                  <a:cubicBezTo>
                    <a:pt x="1641888" y="525470"/>
                    <a:pt x="1644762" y="517708"/>
                    <a:pt x="1649394" y="511231"/>
                  </a:cubicBezTo>
                  <a:cubicBezTo>
                    <a:pt x="1650209" y="509902"/>
                    <a:pt x="1651024" y="508615"/>
                    <a:pt x="1651710" y="507200"/>
                  </a:cubicBezTo>
                  <a:cubicBezTo>
                    <a:pt x="1651839" y="506942"/>
                    <a:pt x="1652010" y="506685"/>
                    <a:pt x="1652139" y="506428"/>
                  </a:cubicBezTo>
                  <a:cubicBezTo>
                    <a:pt x="1652396" y="505827"/>
                    <a:pt x="1652611" y="505270"/>
                    <a:pt x="1652868" y="504669"/>
                  </a:cubicBezTo>
                  <a:cubicBezTo>
                    <a:pt x="1648021" y="498321"/>
                    <a:pt x="1649437" y="479665"/>
                    <a:pt x="1656599" y="490258"/>
                  </a:cubicBezTo>
                  <a:cubicBezTo>
                    <a:pt x="1657800" y="492060"/>
                    <a:pt x="1658916" y="493475"/>
                    <a:pt x="1659945" y="494762"/>
                  </a:cubicBezTo>
                  <a:cubicBezTo>
                    <a:pt x="1661103" y="493689"/>
                    <a:pt x="1662175" y="492574"/>
                    <a:pt x="1663505" y="491674"/>
                  </a:cubicBezTo>
                  <a:cubicBezTo>
                    <a:pt x="1665092" y="490172"/>
                    <a:pt x="1666850" y="488972"/>
                    <a:pt x="1668651" y="487942"/>
                  </a:cubicBezTo>
                  <a:cubicBezTo>
                    <a:pt x="1668951" y="487642"/>
                    <a:pt x="1669252" y="487385"/>
                    <a:pt x="1669509" y="487127"/>
                  </a:cubicBezTo>
                  <a:cubicBezTo>
                    <a:pt x="1673498" y="483053"/>
                    <a:pt x="1678130" y="480222"/>
                    <a:pt x="1683191" y="478464"/>
                  </a:cubicBezTo>
                  <a:cubicBezTo>
                    <a:pt x="1683534" y="467784"/>
                    <a:pt x="1687737" y="457319"/>
                    <a:pt x="1695672" y="450457"/>
                  </a:cubicBezTo>
                  <a:cubicBezTo>
                    <a:pt x="1696529" y="447498"/>
                    <a:pt x="1697602" y="444667"/>
                    <a:pt x="1699017" y="442222"/>
                  </a:cubicBezTo>
                  <a:cubicBezTo>
                    <a:pt x="1699060" y="442179"/>
                    <a:pt x="1699103" y="442137"/>
                    <a:pt x="1699103" y="442094"/>
                  </a:cubicBezTo>
                  <a:cubicBezTo>
                    <a:pt x="1698760" y="441579"/>
                    <a:pt x="1698545" y="441021"/>
                    <a:pt x="1698073" y="440635"/>
                  </a:cubicBezTo>
                  <a:cubicBezTo>
                    <a:pt x="1690954" y="435403"/>
                    <a:pt x="1699103" y="430127"/>
                    <a:pt x="1711155" y="429484"/>
                  </a:cubicBezTo>
                  <a:cubicBezTo>
                    <a:pt x="1711841" y="429012"/>
                    <a:pt x="1712484" y="428498"/>
                    <a:pt x="1713213" y="428112"/>
                  </a:cubicBezTo>
                  <a:cubicBezTo>
                    <a:pt x="1719346" y="423737"/>
                    <a:pt x="1726509" y="421464"/>
                    <a:pt x="1734100" y="421121"/>
                  </a:cubicBezTo>
                  <a:cubicBezTo>
                    <a:pt x="1735945" y="421035"/>
                    <a:pt x="1737789" y="421207"/>
                    <a:pt x="1739590" y="421464"/>
                  </a:cubicBezTo>
                  <a:cubicBezTo>
                    <a:pt x="1739719" y="421378"/>
                    <a:pt x="1739848" y="421292"/>
                    <a:pt x="1740019" y="421250"/>
                  </a:cubicBezTo>
                  <a:cubicBezTo>
                    <a:pt x="1742292" y="420263"/>
                    <a:pt x="1744522" y="419234"/>
                    <a:pt x="1746796" y="418290"/>
                  </a:cubicBezTo>
                  <a:cubicBezTo>
                    <a:pt x="1752114" y="414601"/>
                    <a:pt x="1758976" y="413444"/>
                    <a:pt x="1765538" y="413787"/>
                  </a:cubicBezTo>
                  <a:cubicBezTo>
                    <a:pt x="1771886" y="397703"/>
                    <a:pt x="1714371" y="421721"/>
                    <a:pt x="1714371" y="412371"/>
                  </a:cubicBezTo>
                  <a:cubicBezTo>
                    <a:pt x="1714371" y="402936"/>
                    <a:pt x="1751385" y="393500"/>
                    <a:pt x="1768455" y="392685"/>
                  </a:cubicBezTo>
                  <a:cubicBezTo>
                    <a:pt x="1785482" y="391827"/>
                    <a:pt x="1777333" y="365279"/>
                    <a:pt x="1784753" y="376387"/>
                  </a:cubicBezTo>
                  <a:cubicBezTo>
                    <a:pt x="1791272" y="386166"/>
                    <a:pt x="1800622" y="386037"/>
                    <a:pt x="1809328" y="381191"/>
                  </a:cubicBezTo>
                  <a:cubicBezTo>
                    <a:pt x="1808985" y="379690"/>
                    <a:pt x="1808856" y="378231"/>
                    <a:pt x="1808728" y="376730"/>
                  </a:cubicBezTo>
                  <a:cubicBezTo>
                    <a:pt x="1805254" y="370812"/>
                    <a:pt x="1803024" y="363735"/>
                    <a:pt x="1803367" y="357344"/>
                  </a:cubicBezTo>
                  <a:cubicBezTo>
                    <a:pt x="1803495" y="354556"/>
                    <a:pt x="1803881" y="351812"/>
                    <a:pt x="1804267" y="349067"/>
                  </a:cubicBezTo>
                  <a:cubicBezTo>
                    <a:pt x="1804182" y="349024"/>
                    <a:pt x="1804096" y="348981"/>
                    <a:pt x="1804010" y="348938"/>
                  </a:cubicBezTo>
                  <a:cubicBezTo>
                    <a:pt x="1796247" y="346536"/>
                    <a:pt x="1803281" y="341647"/>
                    <a:pt x="1806969" y="336286"/>
                  </a:cubicBezTo>
                  <a:cubicBezTo>
                    <a:pt x="1807527" y="334656"/>
                    <a:pt x="1808127" y="333026"/>
                    <a:pt x="1808899" y="331482"/>
                  </a:cubicBezTo>
                  <a:cubicBezTo>
                    <a:pt x="1808899" y="330753"/>
                    <a:pt x="1808813" y="329981"/>
                    <a:pt x="1808471" y="329252"/>
                  </a:cubicBezTo>
                  <a:cubicBezTo>
                    <a:pt x="1808385" y="329038"/>
                    <a:pt x="1808342" y="328780"/>
                    <a:pt x="1808256" y="328566"/>
                  </a:cubicBezTo>
                  <a:cubicBezTo>
                    <a:pt x="1805125" y="322776"/>
                    <a:pt x="1803367" y="315913"/>
                    <a:pt x="1803367" y="309780"/>
                  </a:cubicBezTo>
                  <a:cubicBezTo>
                    <a:pt x="1803367" y="300302"/>
                    <a:pt x="1807398" y="289922"/>
                    <a:pt x="1814046" y="283274"/>
                  </a:cubicBezTo>
                  <a:cubicBezTo>
                    <a:pt x="1820908" y="276369"/>
                    <a:pt x="1828971" y="272638"/>
                    <a:pt x="1838236" y="271523"/>
                  </a:cubicBezTo>
                  <a:cubicBezTo>
                    <a:pt x="1843425" y="263974"/>
                    <a:pt x="1851488" y="258527"/>
                    <a:pt x="1862511" y="257455"/>
                  </a:cubicBezTo>
                  <a:cubicBezTo>
                    <a:pt x="1863712" y="257112"/>
                    <a:pt x="1864870" y="256769"/>
                    <a:pt x="1866114" y="256554"/>
                  </a:cubicBezTo>
                  <a:cubicBezTo>
                    <a:pt x="1868215" y="252780"/>
                    <a:pt x="1870574" y="248834"/>
                    <a:pt x="1873662" y="245275"/>
                  </a:cubicBezTo>
                  <a:cubicBezTo>
                    <a:pt x="1884041" y="233266"/>
                    <a:pt x="1898838" y="264103"/>
                    <a:pt x="1915136" y="246990"/>
                  </a:cubicBezTo>
                  <a:cubicBezTo>
                    <a:pt x="1921784" y="239956"/>
                    <a:pt x="1930834" y="232150"/>
                    <a:pt x="1940098" y="225374"/>
                  </a:cubicBezTo>
                  <a:cubicBezTo>
                    <a:pt x="1902098" y="167345"/>
                    <a:pt x="1912820" y="128530"/>
                    <a:pt x="1911920" y="11797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5" name="Google Shape;385;p28"/>
            <p:cNvSpPr/>
            <p:nvPr/>
          </p:nvSpPr>
          <p:spPr>
            <a:xfrm>
              <a:off x="74199" y="1060009"/>
              <a:ext cx="1295257" cy="1012187"/>
            </a:xfrm>
            <a:custGeom>
              <a:rect b="b" l="l" r="r" t="t"/>
              <a:pathLst>
                <a:path extrusionOk="0" h="1012187" w="1295257">
                  <a:moveTo>
                    <a:pt x="1277386" y="953043"/>
                  </a:moveTo>
                  <a:cubicBezTo>
                    <a:pt x="1282319" y="938161"/>
                    <a:pt x="1283305" y="929068"/>
                    <a:pt x="1245777" y="911912"/>
                  </a:cubicBezTo>
                  <a:cubicBezTo>
                    <a:pt x="1208249" y="894800"/>
                    <a:pt x="1212195" y="883348"/>
                    <a:pt x="1186504" y="830809"/>
                  </a:cubicBezTo>
                  <a:cubicBezTo>
                    <a:pt x="1160813" y="778312"/>
                    <a:pt x="1114407" y="755452"/>
                    <a:pt x="1114407" y="736066"/>
                  </a:cubicBezTo>
                  <a:cubicBezTo>
                    <a:pt x="1114407" y="716637"/>
                    <a:pt x="1068987" y="718911"/>
                    <a:pt x="1068987" y="733750"/>
                  </a:cubicBezTo>
                  <a:cubicBezTo>
                    <a:pt x="1068987" y="748633"/>
                    <a:pt x="1049215" y="753222"/>
                    <a:pt x="1038364" y="761199"/>
                  </a:cubicBezTo>
                  <a:cubicBezTo>
                    <a:pt x="1027513" y="769177"/>
                    <a:pt x="1022538" y="756653"/>
                    <a:pt x="1012673" y="741771"/>
                  </a:cubicBezTo>
                  <a:cubicBezTo>
                    <a:pt x="1002809" y="726931"/>
                    <a:pt x="979091" y="712091"/>
                    <a:pt x="979091" y="702956"/>
                  </a:cubicBezTo>
                  <a:cubicBezTo>
                    <a:pt x="979091" y="693820"/>
                    <a:pt x="973172" y="674434"/>
                    <a:pt x="956403" y="683570"/>
                  </a:cubicBezTo>
                  <a:cubicBezTo>
                    <a:pt x="939590" y="692705"/>
                    <a:pt x="930712" y="683570"/>
                    <a:pt x="925780" y="690432"/>
                  </a:cubicBezTo>
                  <a:cubicBezTo>
                    <a:pt x="920847" y="697294"/>
                    <a:pt x="908024" y="686229"/>
                    <a:pt x="908024" y="686229"/>
                  </a:cubicBezTo>
                  <a:lnTo>
                    <a:pt x="908024" y="94228"/>
                  </a:lnTo>
                  <a:cubicBezTo>
                    <a:pt x="902105" y="93499"/>
                    <a:pt x="896787" y="92341"/>
                    <a:pt x="892712" y="90582"/>
                  </a:cubicBezTo>
                  <a:cubicBezTo>
                    <a:pt x="872811" y="81833"/>
                    <a:pt x="844033" y="66521"/>
                    <a:pt x="826362" y="67722"/>
                  </a:cubicBezTo>
                  <a:cubicBezTo>
                    <a:pt x="822931" y="77415"/>
                    <a:pt x="815769" y="85907"/>
                    <a:pt x="804060" y="90368"/>
                  </a:cubicBezTo>
                  <a:cubicBezTo>
                    <a:pt x="779742" y="99632"/>
                    <a:pt x="755766" y="92727"/>
                    <a:pt x="737110" y="77630"/>
                  </a:cubicBezTo>
                  <a:cubicBezTo>
                    <a:pt x="729390" y="93842"/>
                    <a:pt x="716651" y="106837"/>
                    <a:pt x="697223" y="112885"/>
                  </a:cubicBezTo>
                  <a:cubicBezTo>
                    <a:pt x="678266" y="118803"/>
                    <a:pt x="660895" y="107223"/>
                    <a:pt x="654205" y="90539"/>
                  </a:cubicBezTo>
                  <a:cubicBezTo>
                    <a:pt x="646313" y="86980"/>
                    <a:pt x="638936" y="81962"/>
                    <a:pt x="632417" y="75357"/>
                  </a:cubicBezTo>
                  <a:cubicBezTo>
                    <a:pt x="630787" y="73727"/>
                    <a:pt x="628771" y="71625"/>
                    <a:pt x="626713" y="69309"/>
                  </a:cubicBezTo>
                  <a:cubicBezTo>
                    <a:pt x="610629" y="69095"/>
                    <a:pt x="594674" y="68151"/>
                    <a:pt x="578333" y="65320"/>
                  </a:cubicBezTo>
                  <a:cubicBezTo>
                    <a:pt x="564995" y="63004"/>
                    <a:pt x="557361" y="54384"/>
                    <a:pt x="554315" y="43790"/>
                  </a:cubicBezTo>
                  <a:cubicBezTo>
                    <a:pt x="552814" y="44305"/>
                    <a:pt x="551485" y="44734"/>
                    <a:pt x="550541" y="45162"/>
                  </a:cubicBezTo>
                  <a:cubicBezTo>
                    <a:pt x="540162" y="49451"/>
                    <a:pt x="542392" y="32296"/>
                    <a:pt x="529054" y="34011"/>
                  </a:cubicBezTo>
                  <a:cubicBezTo>
                    <a:pt x="515715" y="35727"/>
                    <a:pt x="526094" y="27149"/>
                    <a:pt x="518674" y="14325"/>
                  </a:cubicBezTo>
                  <a:cubicBezTo>
                    <a:pt x="511255" y="1458"/>
                    <a:pt x="474241" y="13467"/>
                    <a:pt x="460903" y="15183"/>
                  </a:cubicBezTo>
                  <a:cubicBezTo>
                    <a:pt x="451338" y="16427"/>
                    <a:pt x="446792" y="11923"/>
                    <a:pt x="445205" y="6433"/>
                  </a:cubicBezTo>
                  <a:cubicBezTo>
                    <a:pt x="437142" y="7677"/>
                    <a:pt x="429164" y="9307"/>
                    <a:pt x="421316" y="11452"/>
                  </a:cubicBezTo>
                  <a:cubicBezTo>
                    <a:pt x="418699" y="13038"/>
                    <a:pt x="415740" y="13853"/>
                    <a:pt x="412781" y="14025"/>
                  </a:cubicBezTo>
                  <a:cubicBezTo>
                    <a:pt x="390950" y="20758"/>
                    <a:pt x="369720" y="30194"/>
                    <a:pt x="348704" y="40316"/>
                  </a:cubicBezTo>
                  <a:cubicBezTo>
                    <a:pt x="336481" y="50609"/>
                    <a:pt x="324171" y="60774"/>
                    <a:pt x="311347" y="70296"/>
                  </a:cubicBezTo>
                  <a:cubicBezTo>
                    <a:pt x="301483" y="77630"/>
                    <a:pt x="289817" y="77501"/>
                    <a:pt x="279781" y="72826"/>
                  </a:cubicBezTo>
                  <a:cubicBezTo>
                    <a:pt x="278752" y="73255"/>
                    <a:pt x="277679" y="73727"/>
                    <a:pt x="276650" y="74156"/>
                  </a:cubicBezTo>
                  <a:cubicBezTo>
                    <a:pt x="234704" y="91311"/>
                    <a:pt x="193445" y="109840"/>
                    <a:pt x="153000" y="130126"/>
                  </a:cubicBezTo>
                  <a:cubicBezTo>
                    <a:pt x="152228" y="131156"/>
                    <a:pt x="151456" y="132228"/>
                    <a:pt x="150598" y="133343"/>
                  </a:cubicBezTo>
                  <a:cubicBezTo>
                    <a:pt x="146738" y="138104"/>
                    <a:pt x="141677" y="141749"/>
                    <a:pt x="135887" y="144580"/>
                  </a:cubicBezTo>
                  <a:cubicBezTo>
                    <a:pt x="129154" y="150198"/>
                    <a:pt x="122420" y="155731"/>
                    <a:pt x="115601" y="161221"/>
                  </a:cubicBezTo>
                  <a:cubicBezTo>
                    <a:pt x="113027" y="163408"/>
                    <a:pt x="110368" y="165553"/>
                    <a:pt x="107409" y="167826"/>
                  </a:cubicBezTo>
                  <a:cubicBezTo>
                    <a:pt x="96687" y="176103"/>
                    <a:pt x="86050" y="176704"/>
                    <a:pt x="77215" y="172672"/>
                  </a:cubicBezTo>
                  <a:cubicBezTo>
                    <a:pt x="72669" y="174602"/>
                    <a:pt x="68122" y="176704"/>
                    <a:pt x="63705" y="179106"/>
                  </a:cubicBezTo>
                  <a:cubicBezTo>
                    <a:pt x="61088" y="180521"/>
                    <a:pt x="58472" y="181593"/>
                    <a:pt x="55899" y="182365"/>
                  </a:cubicBezTo>
                  <a:cubicBezTo>
                    <a:pt x="56714" y="189142"/>
                    <a:pt x="67779" y="195661"/>
                    <a:pt x="88495" y="202523"/>
                  </a:cubicBezTo>
                  <a:cubicBezTo>
                    <a:pt x="95957" y="199435"/>
                    <a:pt x="104278" y="198492"/>
                    <a:pt x="112084" y="200550"/>
                  </a:cubicBezTo>
                  <a:cubicBezTo>
                    <a:pt x="127138" y="204496"/>
                    <a:pt x="140519" y="213031"/>
                    <a:pt x="151242" y="224483"/>
                  </a:cubicBezTo>
                  <a:cubicBezTo>
                    <a:pt x="158018" y="231731"/>
                    <a:pt x="163637" y="239966"/>
                    <a:pt x="170885" y="246742"/>
                  </a:cubicBezTo>
                  <a:cubicBezTo>
                    <a:pt x="189242" y="246957"/>
                    <a:pt x="200264" y="258708"/>
                    <a:pt x="204038" y="272862"/>
                  </a:cubicBezTo>
                  <a:cubicBezTo>
                    <a:pt x="204467" y="272905"/>
                    <a:pt x="204982" y="272905"/>
                    <a:pt x="205368" y="272948"/>
                  </a:cubicBezTo>
                  <a:cubicBezTo>
                    <a:pt x="220165" y="275521"/>
                    <a:pt x="203867" y="299496"/>
                    <a:pt x="216476" y="306358"/>
                  </a:cubicBezTo>
                  <a:cubicBezTo>
                    <a:pt x="229086" y="313221"/>
                    <a:pt x="248343" y="302884"/>
                    <a:pt x="252032" y="314936"/>
                  </a:cubicBezTo>
                  <a:cubicBezTo>
                    <a:pt x="255720" y="326902"/>
                    <a:pt x="226856" y="314936"/>
                    <a:pt x="212016" y="327803"/>
                  </a:cubicBezTo>
                  <a:cubicBezTo>
                    <a:pt x="197219" y="340627"/>
                    <a:pt x="189799" y="346674"/>
                    <a:pt x="183880" y="337239"/>
                  </a:cubicBezTo>
                  <a:cubicBezTo>
                    <a:pt x="177962" y="327803"/>
                    <a:pt x="153515" y="333808"/>
                    <a:pt x="140905" y="335523"/>
                  </a:cubicBezTo>
                  <a:cubicBezTo>
                    <a:pt x="129154" y="337110"/>
                    <a:pt x="138675" y="320083"/>
                    <a:pt x="140605" y="310819"/>
                  </a:cubicBezTo>
                  <a:cubicBezTo>
                    <a:pt x="133400" y="309489"/>
                    <a:pt x="126452" y="306101"/>
                    <a:pt x="120747" y="301212"/>
                  </a:cubicBezTo>
                  <a:cubicBezTo>
                    <a:pt x="114614" y="302455"/>
                    <a:pt x="107366" y="305372"/>
                    <a:pt x="99389" y="310690"/>
                  </a:cubicBezTo>
                  <a:cubicBezTo>
                    <a:pt x="74942" y="326945"/>
                    <a:pt x="83820" y="320984"/>
                    <a:pt x="80860" y="333808"/>
                  </a:cubicBezTo>
                  <a:cubicBezTo>
                    <a:pt x="77901" y="346674"/>
                    <a:pt x="67522" y="326087"/>
                    <a:pt x="51996" y="337239"/>
                  </a:cubicBezTo>
                  <a:cubicBezTo>
                    <a:pt x="36427" y="348347"/>
                    <a:pt x="11251" y="356067"/>
                    <a:pt x="6791" y="367218"/>
                  </a:cubicBezTo>
                  <a:cubicBezTo>
                    <a:pt x="2373" y="378369"/>
                    <a:pt x="40116" y="386047"/>
                    <a:pt x="54955" y="389478"/>
                  </a:cubicBezTo>
                  <a:cubicBezTo>
                    <a:pt x="69752" y="392909"/>
                    <a:pt x="37199" y="404017"/>
                    <a:pt x="49036" y="408306"/>
                  </a:cubicBezTo>
                  <a:cubicBezTo>
                    <a:pt x="60874" y="412595"/>
                    <a:pt x="55684" y="425462"/>
                    <a:pt x="74213" y="436570"/>
                  </a:cubicBezTo>
                  <a:cubicBezTo>
                    <a:pt x="77944" y="438800"/>
                    <a:pt x="82662" y="440130"/>
                    <a:pt x="87851" y="440816"/>
                  </a:cubicBezTo>
                  <a:cubicBezTo>
                    <a:pt x="89824" y="440430"/>
                    <a:pt x="91754" y="440044"/>
                    <a:pt x="93727" y="439701"/>
                  </a:cubicBezTo>
                  <a:cubicBezTo>
                    <a:pt x="99303" y="436356"/>
                    <a:pt x="105693" y="434340"/>
                    <a:pt x="111998" y="434340"/>
                  </a:cubicBezTo>
                  <a:lnTo>
                    <a:pt x="124136" y="434340"/>
                  </a:lnTo>
                  <a:cubicBezTo>
                    <a:pt x="129025" y="434340"/>
                    <a:pt x="133657" y="435412"/>
                    <a:pt x="137946" y="437299"/>
                  </a:cubicBezTo>
                  <a:cubicBezTo>
                    <a:pt x="140991" y="436871"/>
                    <a:pt x="143522" y="436570"/>
                    <a:pt x="145280" y="436570"/>
                  </a:cubicBezTo>
                  <a:cubicBezTo>
                    <a:pt x="149998" y="436570"/>
                    <a:pt x="154544" y="439315"/>
                    <a:pt x="158919" y="441674"/>
                  </a:cubicBezTo>
                  <a:cubicBezTo>
                    <a:pt x="161406" y="442403"/>
                    <a:pt x="163765" y="443390"/>
                    <a:pt x="166039" y="444591"/>
                  </a:cubicBezTo>
                  <a:cubicBezTo>
                    <a:pt x="169384" y="445320"/>
                    <a:pt x="172601" y="444634"/>
                    <a:pt x="175646" y="440816"/>
                  </a:cubicBezTo>
                  <a:cubicBezTo>
                    <a:pt x="184524" y="429665"/>
                    <a:pt x="217849" y="398871"/>
                    <a:pt x="234919" y="416841"/>
                  </a:cubicBezTo>
                  <a:cubicBezTo>
                    <a:pt x="251946" y="434812"/>
                    <a:pt x="216391" y="432238"/>
                    <a:pt x="225269" y="443390"/>
                  </a:cubicBezTo>
                  <a:cubicBezTo>
                    <a:pt x="234147" y="454541"/>
                    <a:pt x="245255" y="481089"/>
                    <a:pt x="228957" y="494771"/>
                  </a:cubicBezTo>
                  <a:cubicBezTo>
                    <a:pt x="212659" y="508453"/>
                    <a:pt x="197133" y="499060"/>
                    <a:pt x="188212" y="498202"/>
                  </a:cubicBezTo>
                  <a:cubicBezTo>
                    <a:pt x="186754" y="498074"/>
                    <a:pt x="185682" y="498545"/>
                    <a:pt x="184824" y="499403"/>
                  </a:cubicBezTo>
                  <a:cubicBezTo>
                    <a:pt x="184052" y="502748"/>
                    <a:pt x="182851" y="506008"/>
                    <a:pt x="181264" y="509010"/>
                  </a:cubicBezTo>
                  <a:cubicBezTo>
                    <a:pt x="179677" y="515401"/>
                    <a:pt x="177447" y="523507"/>
                    <a:pt x="170456" y="529897"/>
                  </a:cubicBezTo>
                  <a:cubicBezTo>
                    <a:pt x="162908" y="536803"/>
                    <a:pt x="156431" y="532385"/>
                    <a:pt x="149355" y="526809"/>
                  </a:cubicBezTo>
                  <a:cubicBezTo>
                    <a:pt x="139705" y="526466"/>
                    <a:pt x="132242" y="522864"/>
                    <a:pt x="126752" y="517459"/>
                  </a:cubicBezTo>
                  <a:cubicBezTo>
                    <a:pt x="125122" y="517588"/>
                    <a:pt x="123492" y="517846"/>
                    <a:pt x="121820" y="517931"/>
                  </a:cubicBezTo>
                  <a:cubicBezTo>
                    <a:pt x="120919" y="518446"/>
                    <a:pt x="120061" y="519089"/>
                    <a:pt x="119332" y="519818"/>
                  </a:cubicBezTo>
                  <a:cubicBezTo>
                    <a:pt x="123793" y="526209"/>
                    <a:pt x="126537" y="534186"/>
                    <a:pt x="126537" y="541906"/>
                  </a:cubicBezTo>
                  <a:lnTo>
                    <a:pt x="126537" y="546925"/>
                  </a:lnTo>
                  <a:cubicBezTo>
                    <a:pt x="126537" y="557089"/>
                    <a:pt x="122420" y="566139"/>
                    <a:pt x="115858" y="573473"/>
                  </a:cubicBezTo>
                  <a:cubicBezTo>
                    <a:pt x="110840" y="579092"/>
                    <a:pt x="103978" y="582265"/>
                    <a:pt x="96815" y="583638"/>
                  </a:cubicBezTo>
                  <a:cubicBezTo>
                    <a:pt x="97587" y="589042"/>
                    <a:pt x="97373" y="594660"/>
                    <a:pt x="96086" y="599421"/>
                  </a:cubicBezTo>
                  <a:cubicBezTo>
                    <a:pt x="93770" y="607999"/>
                    <a:pt x="87208" y="617692"/>
                    <a:pt x="79359" y="621852"/>
                  </a:cubicBezTo>
                  <a:cubicBezTo>
                    <a:pt x="76486" y="623353"/>
                    <a:pt x="73698" y="625069"/>
                    <a:pt x="70953" y="626784"/>
                  </a:cubicBezTo>
                  <a:cubicBezTo>
                    <a:pt x="83305" y="644112"/>
                    <a:pt x="82576" y="630730"/>
                    <a:pt x="95657" y="641324"/>
                  </a:cubicBezTo>
                  <a:cubicBezTo>
                    <a:pt x="110454" y="653290"/>
                    <a:pt x="79359" y="674735"/>
                    <a:pt x="94156" y="678166"/>
                  </a:cubicBezTo>
                  <a:cubicBezTo>
                    <a:pt x="103334" y="680310"/>
                    <a:pt x="113070" y="692963"/>
                    <a:pt x="121648" y="704929"/>
                  </a:cubicBezTo>
                  <a:cubicBezTo>
                    <a:pt x="125894" y="703084"/>
                    <a:pt x="130698" y="702012"/>
                    <a:pt x="136230" y="702012"/>
                  </a:cubicBezTo>
                  <a:cubicBezTo>
                    <a:pt x="150555" y="702012"/>
                    <a:pt x="160506" y="709046"/>
                    <a:pt x="166081" y="718739"/>
                  </a:cubicBezTo>
                  <a:cubicBezTo>
                    <a:pt x="168912" y="717667"/>
                    <a:pt x="171871" y="716852"/>
                    <a:pt x="174874" y="716680"/>
                  </a:cubicBezTo>
                  <a:cubicBezTo>
                    <a:pt x="190443" y="715823"/>
                    <a:pt x="183023" y="690990"/>
                    <a:pt x="191901" y="700425"/>
                  </a:cubicBezTo>
                  <a:cubicBezTo>
                    <a:pt x="200779" y="709861"/>
                    <a:pt x="213388" y="737224"/>
                    <a:pt x="205239" y="744087"/>
                  </a:cubicBezTo>
                  <a:cubicBezTo>
                    <a:pt x="197605" y="750520"/>
                    <a:pt x="202923" y="769649"/>
                    <a:pt x="202366" y="780457"/>
                  </a:cubicBezTo>
                  <a:cubicBezTo>
                    <a:pt x="204510" y="779985"/>
                    <a:pt x="206740" y="779642"/>
                    <a:pt x="209056" y="779513"/>
                  </a:cubicBezTo>
                  <a:cubicBezTo>
                    <a:pt x="210515" y="779427"/>
                    <a:pt x="212016" y="779556"/>
                    <a:pt x="213474" y="779685"/>
                  </a:cubicBezTo>
                  <a:cubicBezTo>
                    <a:pt x="214804" y="778870"/>
                    <a:pt x="216133" y="778055"/>
                    <a:pt x="217420" y="777111"/>
                  </a:cubicBezTo>
                  <a:cubicBezTo>
                    <a:pt x="221108" y="774409"/>
                    <a:pt x="225140" y="772865"/>
                    <a:pt x="229257" y="772136"/>
                  </a:cubicBezTo>
                  <a:cubicBezTo>
                    <a:pt x="232689" y="770378"/>
                    <a:pt x="235819" y="768791"/>
                    <a:pt x="236763" y="767976"/>
                  </a:cubicBezTo>
                  <a:cubicBezTo>
                    <a:pt x="250102" y="755967"/>
                    <a:pt x="267686" y="753780"/>
                    <a:pt x="282354" y="763601"/>
                  </a:cubicBezTo>
                  <a:cubicBezTo>
                    <a:pt x="282955" y="763430"/>
                    <a:pt x="283555" y="763258"/>
                    <a:pt x="284156" y="763087"/>
                  </a:cubicBezTo>
                  <a:cubicBezTo>
                    <a:pt x="290632" y="753651"/>
                    <a:pt x="301011" y="747518"/>
                    <a:pt x="313492" y="746960"/>
                  </a:cubicBezTo>
                  <a:cubicBezTo>
                    <a:pt x="322585" y="746531"/>
                    <a:pt x="332921" y="751421"/>
                    <a:pt x="339268" y="757940"/>
                  </a:cubicBezTo>
                  <a:cubicBezTo>
                    <a:pt x="343943" y="762743"/>
                    <a:pt x="347718" y="769820"/>
                    <a:pt x="349219" y="776983"/>
                  </a:cubicBezTo>
                  <a:cubicBezTo>
                    <a:pt x="351235" y="776125"/>
                    <a:pt x="353379" y="775139"/>
                    <a:pt x="355609" y="773980"/>
                  </a:cubicBezTo>
                  <a:cubicBezTo>
                    <a:pt x="378555" y="761971"/>
                    <a:pt x="368219" y="774881"/>
                    <a:pt x="356338" y="791951"/>
                  </a:cubicBezTo>
                  <a:cubicBezTo>
                    <a:pt x="339998" y="815626"/>
                    <a:pt x="356338" y="850195"/>
                    <a:pt x="344501" y="853626"/>
                  </a:cubicBezTo>
                  <a:cubicBezTo>
                    <a:pt x="332663" y="857057"/>
                    <a:pt x="323013" y="892183"/>
                    <a:pt x="303756" y="894757"/>
                  </a:cubicBezTo>
                  <a:cubicBezTo>
                    <a:pt x="284499" y="897330"/>
                    <a:pt x="251903" y="939319"/>
                    <a:pt x="247485" y="946181"/>
                  </a:cubicBezTo>
                  <a:cubicBezTo>
                    <a:pt x="243025" y="953043"/>
                    <a:pt x="201551" y="932456"/>
                    <a:pt x="195632" y="952186"/>
                  </a:cubicBezTo>
                  <a:cubicBezTo>
                    <a:pt x="189713" y="971872"/>
                    <a:pt x="164623" y="986540"/>
                    <a:pt x="171185" y="994174"/>
                  </a:cubicBezTo>
                  <a:cubicBezTo>
                    <a:pt x="175603" y="999321"/>
                    <a:pt x="209700" y="979635"/>
                    <a:pt x="211158" y="969298"/>
                  </a:cubicBezTo>
                  <a:cubicBezTo>
                    <a:pt x="212659" y="959048"/>
                    <a:pt x="217077" y="960720"/>
                    <a:pt x="222996" y="968441"/>
                  </a:cubicBezTo>
                  <a:cubicBezTo>
                    <a:pt x="228914" y="976161"/>
                    <a:pt x="243754" y="965009"/>
                    <a:pt x="250402" y="958147"/>
                  </a:cubicBezTo>
                  <a:cubicBezTo>
                    <a:pt x="257050" y="951285"/>
                    <a:pt x="268201" y="953858"/>
                    <a:pt x="274849" y="954716"/>
                  </a:cubicBezTo>
                  <a:cubicBezTo>
                    <a:pt x="281539" y="955574"/>
                    <a:pt x="284499" y="945323"/>
                    <a:pt x="304485" y="940991"/>
                  </a:cubicBezTo>
                  <a:cubicBezTo>
                    <a:pt x="324472" y="936745"/>
                    <a:pt x="320054" y="929883"/>
                    <a:pt x="324472" y="917874"/>
                  </a:cubicBezTo>
                  <a:cubicBezTo>
                    <a:pt x="328932" y="905908"/>
                    <a:pt x="376325" y="880174"/>
                    <a:pt x="385203" y="877601"/>
                  </a:cubicBezTo>
                  <a:cubicBezTo>
                    <a:pt x="394081" y="875028"/>
                    <a:pt x="388891" y="857915"/>
                    <a:pt x="398541" y="857014"/>
                  </a:cubicBezTo>
                  <a:cubicBezTo>
                    <a:pt x="408149" y="856156"/>
                    <a:pt x="422988" y="842432"/>
                    <a:pt x="435555" y="830466"/>
                  </a:cubicBezTo>
                  <a:cubicBezTo>
                    <a:pt x="448164" y="818500"/>
                    <a:pt x="451124" y="823603"/>
                    <a:pt x="460731" y="819314"/>
                  </a:cubicBezTo>
                  <a:cubicBezTo>
                    <a:pt x="470338" y="815026"/>
                    <a:pt x="462961" y="792766"/>
                    <a:pt x="472568" y="791050"/>
                  </a:cubicBezTo>
                  <a:cubicBezTo>
                    <a:pt x="482176" y="789378"/>
                    <a:pt x="489595" y="780800"/>
                    <a:pt x="489595" y="771364"/>
                  </a:cubicBezTo>
                  <a:cubicBezTo>
                    <a:pt x="489595" y="761971"/>
                    <a:pt x="465149" y="761971"/>
                    <a:pt x="462918" y="755967"/>
                  </a:cubicBezTo>
                  <a:cubicBezTo>
                    <a:pt x="460688" y="749963"/>
                    <a:pt x="482176" y="727703"/>
                    <a:pt x="490325" y="728518"/>
                  </a:cubicBezTo>
                  <a:cubicBezTo>
                    <a:pt x="498474" y="729418"/>
                    <a:pt x="511812" y="719082"/>
                    <a:pt x="512541" y="705400"/>
                  </a:cubicBezTo>
                  <a:cubicBezTo>
                    <a:pt x="513270" y="691719"/>
                    <a:pt x="525151" y="689145"/>
                    <a:pt x="534758" y="677136"/>
                  </a:cubicBezTo>
                  <a:cubicBezTo>
                    <a:pt x="544365" y="665127"/>
                    <a:pt x="542178" y="654877"/>
                    <a:pt x="551785" y="654019"/>
                  </a:cubicBezTo>
                  <a:cubicBezTo>
                    <a:pt x="561435" y="653161"/>
                    <a:pt x="570313" y="637721"/>
                    <a:pt x="580649" y="630902"/>
                  </a:cubicBezTo>
                  <a:cubicBezTo>
                    <a:pt x="591029" y="624039"/>
                    <a:pt x="580649" y="639437"/>
                    <a:pt x="600636" y="640337"/>
                  </a:cubicBezTo>
                  <a:cubicBezTo>
                    <a:pt x="620622" y="641195"/>
                    <a:pt x="616205" y="662597"/>
                    <a:pt x="601365" y="654877"/>
                  </a:cubicBezTo>
                  <a:cubicBezTo>
                    <a:pt x="586568" y="647157"/>
                    <a:pt x="579877" y="648015"/>
                    <a:pt x="566582" y="662554"/>
                  </a:cubicBezTo>
                  <a:cubicBezTo>
                    <a:pt x="553243" y="677136"/>
                    <a:pt x="563622" y="681425"/>
                    <a:pt x="553243" y="697680"/>
                  </a:cubicBezTo>
                  <a:cubicBezTo>
                    <a:pt x="542864" y="713935"/>
                    <a:pt x="542135" y="724229"/>
                    <a:pt x="555473" y="725944"/>
                  </a:cubicBezTo>
                  <a:cubicBezTo>
                    <a:pt x="568812" y="727660"/>
                    <a:pt x="556203" y="738768"/>
                    <a:pt x="543636" y="743057"/>
                  </a:cubicBezTo>
                  <a:cubicBezTo>
                    <a:pt x="531027" y="747346"/>
                    <a:pt x="539948" y="755924"/>
                    <a:pt x="556975" y="755924"/>
                  </a:cubicBezTo>
                  <a:cubicBezTo>
                    <a:pt x="574002" y="755924"/>
                    <a:pt x="599178" y="727660"/>
                    <a:pt x="622895" y="713935"/>
                  </a:cubicBezTo>
                  <a:cubicBezTo>
                    <a:pt x="646613" y="700254"/>
                    <a:pt x="664369" y="713935"/>
                    <a:pt x="671060" y="711362"/>
                  </a:cubicBezTo>
                  <a:cubicBezTo>
                    <a:pt x="677708" y="708832"/>
                    <a:pt x="663640" y="695965"/>
                    <a:pt x="671789" y="691676"/>
                  </a:cubicBezTo>
                  <a:cubicBezTo>
                    <a:pt x="679938" y="687387"/>
                    <a:pt x="662139" y="684814"/>
                    <a:pt x="656992" y="668559"/>
                  </a:cubicBezTo>
                  <a:cubicBezTo>
                    <a:pt x="651803" y="652303"/>
                    <a:pt x="665141" y="662554"/>
                    <a:pt x="668101" y="649730"/>
                  </a:cubicBezTo>
                  <a:cubicBezTo>
                    <a:pt x="671060" y="636863"/>
                    <a:pt x="679209" y="642010"/>
                    <a:pt x="686629" y="648015"/>
                  </a:cubicBezTo>
                  <a:cubicBezTo>
                    <a:pt x="694006" y="654019"/>
                    <a:pt x="704385" y="642010"/>
                    <a:pt x="711076" y="658308"/>
                  </a:cubicBezTo>
                  <a:cubicBezTo>
                    <a:pt x="717724" y="674606"/>
                    <a:pt x="725144" y="654019"/>
                    <a:pt x="736981" y="665127"/>
                  </a:cubicBezTo>
                  <a:cubicBezTo>
                    <a:pt x="748818" y="676279"/>
                    <a:pt x="734751" y="674563"/>
                    <a:pt x="722184" y="677994"/>
                  </a:cubicBezTo>
                  <a:cubicBezTo>
                    <a:pt x="709575" y="681425"/>
                    <a:pt x="716265" y="701112"/>
                    <a:pt x="725873" y="691719"/>
                  </a:cubicBezTo>
                  <a:cubicBezTo>
                    <a:pt x="735480" y="682283"/>
                    <a:pt x="743629" y="676279"/>
                    <a:pt x="752550" y="685714"/>
                  </a:cubicBezTo>
                  <a:cubicBezTo>
                    <a:pt x="761428" y="695150"/>
                    <a:pt x="765159" y="690818"/>
                    <a:pt x="772536" y="682283"/>
                  </a:cubicBezTo>
                  <a:cubicBezTo>
                    <a:pt x="779785" y="673920"/>
                    <a:pt x="779956" y="682755"/>
                    <a:pt x="779956" y="689531"/>
                  </a:cubicBezTo>
                  <a:cubicBezTo>
                    <a:pt x="781886" y="684985"/>
                    <a:pt x="784674" y="680825"/>
                    <a:pt x="787891" y="677179"/>
                  </a:cubicBezTo>
                  <a:cubicBezTo>
                    <a:pt x="794024" y="670274"/>
                    <a:pt x="804703" y="666200"/>
                    <a:pt x="813624" y="666200"/>
                  </a:cubicBezTo>
                  <a:cubicBezTo>
                    <a:pt x="821859" y="666200"/>
                    <a:pt x="833997" y="670145"/>
                    <a:pt x="839358" y="677179"/>
                  </a:cubicBezTo>
                  <a:cubicBezTo>
                    <a:pt x="844290" y="683613"/>
                    <a:pt x="849008" y="690218"/>
                    <a:pt x="853769" y="696780"/>
                  </a:cubicBezTo>
                  <a:cubicBezTo>
                    <a:pt x="854112" y="697209"/>
                    <a:pt x="854498" y="697595"/>
                    <a:pt x="854841" y="698023"/>
                  </a:cubicBezTo>
                  <a:cubicBezTo>
                    <a:pt x="860631" y="694378"/>
                    <a:pt x="867665" y="691890"/>
                    <a:pt x="873712" y="692448"/>
                  </a:cubicBezTo>
                  <a:cubicBezTo>
                    <a:pt x="878001" y="692834"/>
                    <a:pt x="882290" y="693134"/>
                    <a:pt x="886322" y="694549"/>
                  </a:cubicBezTo>
                  <a:cubicBezTo>
                    <a:pt x="893441" y="697037"/>
                    <a:pt x="895371" y="698367"/>
                    <a:pt x="900561" y="702484"/>
                  </a:cubicBezTo>
                  <a:cubicBezTo>
                    <a:pt x="905364" y="706301"/>
                    <a:pt x="909439" y="710719"/>
                    <a:pt x="912698" y="715994"/>
                  </a:cubicBezTo>
                  <a:cubicBezTo>
                    <a:pt x="915615" y="718053"/>
                    <a:pt x="917974" y="720712"/>
                    <a:pt x="919947" y="723757"/>
                  </a:cubicBezTo>
                  <a:cubicBezTo>
                    <a:pt x="920075" y="723929"/>
                    <a:pt x="920247" y="724100"/>
                    <a:pt x="920376" y="724315"/>
                  </a:cubicBezTo>
                  <a:cubicBezTo>
                    <a:pt x="942935" y="728904"/>
                    <a:pt x="948854" y="697809"/>
                    <a:pt x="960606" y="708832"/>
                  </a:cubicBezTo>
                  <a:cubicBezTo>
                    <a:pt x="972443" y="719940"/>
                    <a:pt x="960606" y="724229"/>
                    <a:pt x="953958" y="732807"/>
                  </a:cubicBezTo>
                  <a:cubicBezTo>
                    <a:pt x="947996" y="740484"/>
                    <a:pt x="958633" y="741942"/>
                    <a:pt x="967297" y="745288"/>
                  </a:cubicBezTo>
                  <a:cubicBezTo>
                    <a:pt x="972744" y="745802"/>
                    <a:pt x="978105" y="747518"/>
                    <a:pt x="983123" y="750134"/>
                  </a:cubicBezTo>
                  <a:cubicBezTo>
                    <a:pt x="988184" y="752793"/>
                    <a:pt x="993073" y="755967"/>
                    <a:pt x="997662" y="759484"/>
                  </a:cubicBezTo>
                  <a:cubicBezTo>
                    <a:pt x="1000064" y="760942"/>
                    <a:pt x="1002380" y="762486"/>
                    <a:pt x="1004482" y="764116"/>
                  </a:cubicBezTo>
                  <a:cubicBezTo>
                    <a:pt x="1013488" y="764588"/>
                    <a:pt x="1022409" y="768148"/>
                    <a:pt x="1028714" y="774753"/>
                  </a:cubicBezTo>
                  <a:cubicBezTo>
                    <a:pt x="1034333" y="780628"/>
                    <a:pt x="1039351" y="787105"/>
                    <a:pt x="1043983" y="793838"/>
                  </a:cubicBezTo>
                  <a:cubicBezTo>
                    <a:pt x="1046728" y="797827"/>
                    <a:pt x="1048829" y="802116"/>
                    <a:pt x="1050716" y="806534"/>
                  </a:cubicBezTo>
                  <a:cubicBezTo>
                    <a:pt x="1070917" y="816184"/>
                    <a:pt x="1050073" y="771836"/>
                    <a:pt x="1068001" y="786761"/>
                  </a:cubicBezTo>
                  <a:cubicBezTo>
                    <a:pt x="1086529" y="802202"/>
                    <a:pt x="1079838" y="787619"/>
                    <a:pt x="1094678" y="803017"/>
                  </a:cubicBezTo>
                  <a:cubicBezTo>
                    <a:pt x="1109475" y="818457"/>
                    <a:pt x="1104285" y="796154"/>
                    <a:pt x="1097637" y="770464"/>
                  </a:cubicBezTo>
                  <a:cubicBezTo>
                    <a:pt x="1090989" y="744773"/>
                    <a:pt x="1104328" y="761886"/>
                    <a:pt x="1110976" y="773895"/>
                  </a:cubicBezTo>
                  <a:cubicBezTo>
                    <a:pt x="1117624" y="785861"/>
                    <a:pt x="1117624" y="809021"/>
                    <a:pt x="1113206" y="824418"/>
                  </a:cubicBezTo>
                  <a:cubicBezTo>
                    <a:pt x="1108746" y="839858"/>
                    <a:pt x="1086529" y="826992"/>
                    <a:pt x="1088759" y="818457"/>
                  </a:cubicBezTo>
                  <a:cubicBezTo>
                    <a:pt x="1090989" y="809879"/>
                    <a:pt x="1066542" y="813310"/>
                    <a:pt x="1065813" y="825276"/>
                  </a:cubicBezTo>
                  <a:cubicBezTo>
                    <a:pt x="1065084" y="837285"/>
                    <a:pt x="1081382" y="860402"/>
                    <a:pt x="1093220" y="862976"/>
                  </a:cubicBezTo>
                  <a:cubicBezTo>
                    <a:pt x="1105057" y="865549"/>
                    <a:pt x="1096179" y="886994"/>
                    <a:pt x="1103599" y="889524"/>
                  </a:cubicBezTo>
                  <a:cubicBezTo>
                    <a:pt x="1113764" y="893041"/>
                    <a:pt x="1113206" y="915215"/>
                    <a:pt x="1119168" y="911784"/>
                  </a:cubicBezTo>
                  <a:cubicBezTo>
                    <a:pt x="1125086" y="908353"/>
                    <a:pt x="1122856" y="881804"/>
                    <a:pt x="1116208" y="869838"/>
                  </a:cubicBezTo>
                  <a:cubicBezTo>
                    <a:pt x="1109518" y="857829"/>
                    <a:pt x="1112477" y="840673"/>
                    <a:pt x="1121398" y="844104"/>
                  </a:cubicBezTo>
                  <a:cubicBezTo>
                    <a:pt x="1130276" y="847536"/>
                    <a:pt x="1121398" y="865549"/>
                    <a:pt x="1125858" y="871511"/>
                  </a:cubicBezTo>
                  <a:cubicBezTo>
                    <a:pt x="1130319" y="877515"/>
                    <a:pt x="1135466" y="865506"/>
                    <a:pt x="1145845" y="858687"/>
                  </a:cubicBezTo>
                  <a:cubicBezTo>
                    <a:pt x="1156224" y="851825"/>
                    <a:pt x="1141384" y="832095"/>
                    <a:pt x="1145116" y="821845"/>
                  </a:cubicBezTo>
                  <a:cubicBezTo>
                    <a:pt x="1148804" y="811551"/>
                    <a:pt x="1160684" y="830423"/>
                    <a:pt x="1165102" y="848393"/>
                  </a:cubicBezTo>
                  <a:cubicBezTo>
                    <a:pt x="1169520" y="866407"/>
                    <a:pt x="1153994" y="865549"/>
                    <a:pt x="1153994" y="874985"/>
                  </a:cubicBezTo>
                  <a:cubicBezTo>
                    <a:pt x="1153994" y="884420"/>
                    <a:pt x="1139926" y="880131"/>
                    <a:pt x="1135466" y="885278"/>
                  </a:cubicBezTo>
                  <a:cubicBezTo>
                    <a:pt x="1131048" y="890425"/>
                    <a:pt x="1133235" y="924693"/>
                    <a:pt x="1139197" y="925551"/>
                  </a:cubicBezTo>
                  <a:cubicBezTo>
                    <a:pt x="1145116" y="926409"/>
                    <a:pt x="1148804" y="897287"/>
                    <a:pt x="1152536" y="911827"/>
                  </a:cubicBezTo>
                  <a:cubicBezTo>
                    <a:pt x="1156224" y="926366"/>
                    <a:pt x="1170292" y="892998"/>
                    <a:pt x="1174023" y="906680"/>
                  </a:cubicBezTo>
                  <a:cubicBezTo>
                    <a:pt x="1177712" y="920405"/>
                    <a:pt x="1195511" y="935802"/>
                    <a:pt x="1202158" y="932371"/>
                  </a:cubicBezTo>
                  <a:cubicBezTo>
                    <a:pt x="1208806" y="928939"/>
                    <a:pt x="1199199" y="914357"/>
                    <a:pt x="1188820" y="913542"/>
                  </a:cubicBezTo>
                  <a:cubicBezTo>
                    <a:pt x="1178441" y="912685"/>
                    <a:pt x="1179942" y="892955"/>
                    <a:pt x="1189549" y="892098"/>
                  </a:cubicBezTo>
                  <a:cubicBezTo>
                    <a:pt x="1199199" y="891240"/>
                    <a:pt x="1216226" y="920362"/>
                    <a:pt x="1215497" y="930655"/>
                  </a:cubicBezTo>
                  <a:cubicBezTo>
                    <a:pt x="1214768" y="940906"/>
                    <a:pt x="1206619" y="940091"/>
                    <a:pt x="1198470" y="950384"/>
                  </a:cubicBezTo>
                  <a:cubicBezTo>
                    <a:pt x="1190321" y="960635"/>
                    <a:pt x="1179213" y="933228"/>
                    <a:pt x="1169605" y="934086"/>
                  </a:cubicBezTo>
                  <a:cubicBezTo>
                    <a:pt x="1159998" y="934944"/>
                    <a:pt x="1169605" y="952057"/>
                    <a:pt x="1174066" y="964066"/>
                  </a:cubicBezTo>
                  <a:cubicBezTo>
                    <a:pt x="1178483" y="976075"/>
                    <a:pt x="1162186" y="992330"/>
                    <a:pt x="1174795" y="1001766"/>
                  </a:cubicBezTo>
                  <a:cubicBezTo>
                    <a:pt x="1187405" y="1011201"/>
                    <a:pt x="1183716" y="995761"/>
                    <a:pt x="1185903" y="988899"/>
                  </a:cubicBezTo>
                  <a:cubicBezTo>
                    <a:pt x="1188134" y="982036"/>
                    <a:pt x="1197741" y="990614"/>
                    <a:pt x="1204432" y="996619"/>
                  </a:cubicBezTo>
                  <a:cubicBezTo>
                    <a:pt x="1210650" y="1002194"/>
                    <a:pt x="1211851" y="982894"/>
                    <a:pt x="1211851" y="975217"/>
                  </a:cubicBezTo>
                  <a:cubicBezTo>
                    <a:pt x="1211851" y="967540"/>
                    <a:pt x="1222960" y="971786"/>
                    <a:pt x="1228878" y="982079"/>
                  </a:cubicBezTo>
                  <a:cubicBezTo>
                    <a:pt x="1234797" y="992330"/>
                    <a:pt x="1235526" y="970928"/>
                    <a:pt x="1244447" y="972644"/>
                  </a:cubicBezTo>
                  <a:cubicBezTo>
                    <a:pt x="1253325" y="974359"/>
                    <a:pt x="1247407" y="990614"/>
                    <a:pt x="1247407" y="1000050"/>
                  </a:cubicBezTo>
                  <a:cubicBezTo>
                    <a:pt x="1247407" y="1009443"/>
                    <a:pt x="1262933" y="992330"/>
                    <a:pt x="1261474" y="1002623"/>
                  </a:cubicBezTo>
                  <a:cubicBezTo>
                    <a:pt x="1261260" y="1004167"/>
                    <a:pt x="1261260" y="1005626"/>
                    <a:pt x="1261431" y="1006955"/>
                  </a:cubicBezTo>
                  <a:cubicBezTo>
                    <a:pt x="1269623" y="1000179"/>
                    <a:pt x="1278158" y="993145"/>
                    <a:pt x="1284206" y="988341"/>
                  </a:cubicBezTo>
                  <a:cubicBezTo>
                    <a:pt x="1300118" y="975860"/>
                    <a:pt x="1272454" y="967840"/>
                    <a:pt x="1277386" y="9530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6" name="Google Shape;386;p28"/>
            <p:cNvSpPr/>
            <p:nvPr/>
          </p:nvSpPr>
          <p:spPr>
            <a:xfrm>
              <a:off x="5432889" y="2606726"/>
              <a:ext cx="411737" cy="360270"/>
            </a:xfrm>
            <a:custGeom>
              <a:rect b="b" l="l" r="r" t="t"/>
              <a:pathLst>
                <a:path extrusionOk="0" h="360270" w="411737">
                  <a:moveTo>
                    <a:pt x="405561" y="69480"/>
                  </a:moveTo>
                  <a:cubicBezTo>
                    <a:pt x="393681" y="69180"/>
                    <a:pt x="380385" y="70681"/>
                    <a:pt x="371250" y="68323"/>
                  </a:cubicBezTo>
                  <a:cubicBezTo>
                    <a:pt x="360442" y="65535"/>
                    <a:pt x="337625" y="64162"/>
                    <a:pt x="331620" y="57214"/>
                  </a:cubicBezTo>
                  <a:cubicBezTo>
                    <a:pt x="325616" y="50309"/>
                    <a:pt x="316008" y="44734"/>
                    <a:pt x="316008" y="53011"/>
                  </a:cubicBezTo>
                  <a:cubicBezTo>
                    <a:pt x="316008" y="61375"/>
                    <a:pt x="299196" y="62747"/>
                    <a:pt x="289589" y="55799"/>
                  </a:cubicBezTo>
                  <a:cubicBezTo>
                    <a:pt x="279939" y="48851"/>
                    <a:pt x="264370" y="43318"/>
                    <a:pt x="257121" y="37743"/>
                  </a:cubicBezTo>
                  <a:cubicBezTo>
                    <a:pt x="253347" y="34826"/>
                    <a:pt x="245541" y="31095"/>
                    <a:pt x="238164" y="26848"/>
                  </a:cubicBezTo>
                  <a:cubicBezTo>
                    <a:pt x="228128" y="29079"/>
                    <a:pt x="199349" y="16855"/>
                    <a:pt x="180392" y="19558"/>
                  </a:cubicBezTo>
                  <a:cubicBezTo>
                    <a:pt x="160149" y="22388"/>
                    <a:pt x="95429" y="16126"/>
                    <a:pt x="70253" y="18442"/>
                  </a:cubicBezTo>
                  <a:cubicBezTo>
                    <a:pt x="45077" y="20715"/>
                    <a:pt x="43576" y="6433"/>
                    <a:pt x="29765" y="6433"/>
                  </a:cubicBezTo>
                  <a:cubicBezTo>
                    <a:pt x="17070" y="6433"/>
                    <a:pt x="20973" y="22688"/>
                    <a:pt x="6433" y="25862"/>
                  </a:cubicBezTo>
                  <a:cubicBezTo>
                    <a:pt x="8449" y="31909"/>
                    <a:pt x="8835" y="38515"/>
                    <a:pt x="7891" y="44862"/>
                  </a:cubicBezTo>
                  <a:cubicBezTo>
                    <a:pt x="12910" y="49237"/>
                    <a:pt x="16598" y="53569"/>
                    <a:pt x="21102" y="60174"/>
                  </a:cubicBezTo>
                  <a:cubicBezTo>
                    <a:pt x="26677" y="68365"/>
                    <a:pt x="26849" y="79688"/>
                    <a:pt x="24790" y="89081"/>
                  </a:cubicBezTo>
                  <a:cubicBezTo>
                    <a:pt x="24618" y="89896"/>
                    <a:pt x="24318" y="90711"/>
                    <a:pt x="24018" y="91526"/>
                  </a:cubicBezTo>
                  <a:cubicBezTo>
                    <a:pt x="24275" y="92341"/>
                    <a:pt x="24490" y="93113"/>
                    <a:pt x="24618" y="93927"/>
                  </a:cubicBezTo>
                  <a:cubicBezTo>
                    <a:pt x="28907" y="96072"/>
                    <a:pt x="36928" y="94785"/>
                    <a:pt x="42031" y="94785"/>
                  </a:cubicBezTo>
                  <a:cubicBezTo>
                    <a:pt x="49237" y="94785"/>
                    <a:pt x="46835" y="101733"/>
                    <a:pt x="55241" y="94785"/>
                  </a:cubicBezTo>
                  <a:cubicBezTo>
                    <a:pt x="63648" y="87794"/>
                    <a:pt x="75657" y="90582"/>
                    <a:pt x="75657" y="98945"/>
                  </a:cubicBezTo>
                  <a:cubicBezTo>
                    <a:pt x="75657" y="107266"/>
                    <a:pt x="93670" y="103106"/>
                    <a:pt x="84063" y="114257"/>
                  </a:cubicBezTo>
                  <a:cubicBezTo>
                    <a:pt x="74456" y="125365"/>
                    <a:pt x="62404" y="128153"/>
                    <a:pt x="62404" y="136474"/>
                  </a:cubicBezTo>
                  <a:cubicBezTo>
                    <a:pt x="62404" y="144837"/>
                    <a:pt x="73212" y="162851"/>
                    <a:pt x="64806" y="172587"/>
                  </a:cubicBezTo>
                  <a:cubicBezTo>
                    <a:pt x="56400" y="182322"/>
                    <a:pt x="67208" y="198963"/>
                    <a:pt x="58801" y="198963"/>
                  </a:cubicBezTo>
                  <a:cubicBezTo>
                    <a:pt x="50395" y="198963"/>
                    <a:pt x="40788" y="203124"/>
                    <a:pt x="50395" y="214232"/>
                  </a:cubicBezTo>
                  <a:cubicBezTo>
                    <a:pt x="60002" y="225383"/>
                    <a:pt x="67208" y="235076"/>
                    <a:pt x="60002" y="235076"/>
                  </a:cubicBezTo>
                  <a:cubicBezTo>
                    <a:pt x="52796" y="235076"/>
                    <a:pt x="47993" y="251760"/>
                    <a:pt x="51596" y="255920"/>
                  </a:cubicBezTo>
                  <a:cubicBezTo>
                    <a:pt x="55199" y="260081"/>
                    <a:pt x="72054" y="272604"/>
                    <a:pt x="58844" y="275392"/>
                  </a:cubicBezTo>
                  <a:cubicBezTo>
                    <a:pt x="45634" y="278180"/>
                    <a:pt x="45634" y="290661"/>
                    <a:pt x="45634" y="299024"/>
                  </a:cubicBezTo>
                  <a:cubicBezTo>
                    <a:pt x="45634" y="302112"/>
                    <a:pt x="47779" y="306830"/>
                    <a:pt x="50481" y="311591"/>
                  </a:cubicBezTo>
                  <a:cubicBezTo>
                    <a:pt x="56614" y="310304"/>
                    <a:pt x="62661" y="310090"/>
                    <a:pt x="68237" y="313092"/>
                  </a:cubicBezTo>
                  <a:cubicBezTo>
                    <a:pt x="82047" y="320512"/>
                    <a:pt x="90068" y="360313"/>
                    <a:pt x="108724" y="357611"/>
                  </a:cubicBezTo>
                  <a:cubicBezTo>
                    <a:pt x="116659" y="356453"/>
                    <a:pt x="112670" y="349633"/>
                    <a:pt x="116659" y="345044"/>
                  </a:cubicBezTo>
                  <a:cubicBezTo>
                    <a:pt x="120605" y="340498"/>
                    <a:pt x="127982" y="343929"/>
                    <a:pt x="135916" y="343929"/>
                  </a:cubicBezTo>
                  <a:cubicBezTo>
                    <a:pt x="143808" y="343929"/>
                    <a:pt x="147753" y="330805"/>
                    <a:pt x="166496" y="330248"/>
                  </a:cubicBezTo>
                  <a:cubicBezTo>
                    <a:pt x="185282" y="329690"/>
                    <a:pt x="197119" y="327931"/>
                    <a:pt x="208957" y="328532"/>
                  </a:cubicBezTo>
                  <a:cubicBezTo>
                    <a:pt x="220794" y="329090"/>
                    <a:pt x="230187" y="324500"/>
                    <a:pt x="233146" y="314850"/>
                  </a:cubicBezTo>
                  <a:cubicBezTo>
                    <a:pt x="236105" y="305114"/>
                    <a:pt x="245970" y="296579"/>
                    <a:pt x="259309" y="294306"/>
                  </a:cubicBezTo>
                  <a:cubicBezTo>
                    <a:pt x="272647" y="292033"/>
                    <a:pt x="270674" y="275993"/>
                    <a:pt x="271661" y="266900"/>
                  </a:cubicBezTo>
                  <a:cubicBezTo>
                    <a:pt x="272647" y="257808"/>
                    <a:pt x="294864" y="244040"/>
                    <a:pt x="296365" y="237221"/>
                  </a:cubicBezTo>
                  <a:cubicBezTo>
                    <a:pt x="297866" y="230358"/>
                    <a:pt x="283498" y="204067"/>
                    <a:pt x="296837" y="180650"/>
                  </a:cubicBezTo>
                  <a:cubicBezTo>
                    <a:pt x="310175" y="157275"/>
                    <a:pt x="324501" y="156117"/>
                    <a:pt x="324501" y="142950"/>
                  </a:cubicBezTo>
                  <a:cubicBezTo>
                    <a:pt x="324501" y="130898"/>
                    <a:pt x="338311" y="126395"/>
                    <a:pt x="355123" y="124079"/>
                  </a:cubicBezTo>
                  <a:cubicBezTo>
                    <a:pt x="371893" y="121848"/>
                    <a:pt x="377340" y="108681"/>
                    <a:pt x="391665" y="101819"/>
                  </a:cubicBezTo>
                  <a:cubicBezTo>
                    <a:pt x="403717" y="96029"/>
                    <a:pt x="408006" y="85779"/>
                    <a:pt x="405561" y="6948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7" name="Google Shape;387;p28"/>
            <p:cNvSpPr/>
            <p:nvPr/>
          </p:nvSpPr>
          <p:spPr>
            <a:xfrm>
              <a:off x="5804786" y="2787351"/>
              <a:ext cx="42889" cy="34311"/>
            </a:xfrm>
            <a:custGeom>
              <a:rect b="b" l="l" r="r" t="t"/>
              <a:pathLst>
                <a:path extrusionOk="0" h="34311" w="42889">
                  <a:moveTo>
                    <a:pt x="36580" y="13664"/>
                  </a:moveTo>
                  <a:cubicBezTo>
                    <a:pt x="34093" y="-5765"/>
                    <a:pt x="167" y="19497"/>
                    <a:pt x="7458" y="25073"/>
                  </a:cubicBezTo>
                  <a:cubicBezTo>
                    <a:pt x="22255" y="36524"/>
                    <a:pt x="39024" y="33093"/>
                    <a:pt x="36580" y="1366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8" name="Google Shape;388;p28"/>
            <p:cNvSpPr/>
            <p:nvPr/>
          </p:nvSpPr>
          <p:spPr>
            <a:xfrm>
              <a:off x="6154079" y="2454500"/>
              <a:ext cx="124378" cy="81489"/>
            </a:xfrm>
            <a:custGeom>
              <a:rect b="b" l="l" r="r" t="t"/>
              <a:pathLst>
                <a:path extrusionOk="0" h="81489" w="124378">
                  <a:moveTo>
                    <a:pt x="6684" y="69321"/>
                  </a:moveTo>
                  <a:cubicBezTo>
                    <a:pt x="14661" y="65633"/>
                    <a:pt x="23626" y="64132"/>
                    <a:pt x="28000" y="66190"/>
                  </a:cubicBezTo>
                  <a:cubicBezTo>
                    <a:pt x="31860" y="67949"/>
                    <a:pt x="33104" y="72667"/>
                    <a:pt x="33833" y="77685"/>
                  </a:cubicBezTo>
                  <a:cubicBezTo>
                    <a:pt x="40653" y="76527"/>
                    <a:pt x="53134" y="74297"/>
                    <a:pt x="57380" y="72452"/>
                  </a:cubicBezTo>
                  <a:cubicBezTo>
                    <a:pt x="63298" y="69879"/>
                    <a:pt x="76637" y="78457"/>
                    <a:pt x="78095" y="73310"/>
                  </a:cubicBezTo>
                  <a:cubicBezTo>
                    <a:pt x="79553" y="68163"/>
                    <a:pt x="84014" y="56197"/>
                    <a:pt x="89932" y="56197"/>
                  </a:cubicBezTo>
                  <a:cubicBezTo>
                    <a:pt x="95851" y="56197"/>
                    <a:pt x="92163" y="38184"/>
                    <a:pt x="98081" y="37326"/>
                  </a:cubicBezTo>
                  <a:cubicBezTo>
                    <a:pt x="104000" y="36468"/>
                    <a:pt x="118840" y="21071"/>
                    <a:pt x="118840" y="21071"/>
                  </a:cubicBezTo>
                  <a:cubicBezTo>
                    <a:pt x="118840" y="21071"/>
                    <a:pt x="112921" y="7389"/>
                    <a:pt x="110691" y="6489"/>
                  </a:cubicBezTo>
                  <a:cubicBezTo>
                    <a:pt x="108460" y="5631"/>
                    <a:pt x="101041" y="15066"/>
                    <a:pt x="87702" y="15066"/>
                  </a:cubicBezTo>
                  <a:cubicBezTo>
                    <a:pt x="74406" y="15066"/>
                    <a:pt x="64756" y="27075"/>
                    <a:pt x="58838" y="27075"/>
                  </a:cubicBezTo>
                  <a:cubicBezTo>
                    <a:pt x="52919" y="27075"/>
                    <a:pt x="34391" y="20213"/>
                    <a:pt x="21781" y="19355"/>
                  </a:cubicBezTo>
                  <a:cubicBezTo>
                    <a:pt x="17364" y="19055"/>
                    <a:pt x="12732" y="18626"/>
                    <a:pt x="8400" y="18112"/>
                  </a:cubicBezTo>
                  <a:cubicBezTo>
                    <a:pt x="7199" y="31021"/>
                    <a:pt x="5869" y="51008"/>
                    <a:pt x="6684" y="693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9" name="Google Shape;389;p28"/>
            <p:cNvSpPr/>
            <p:nvPr/>
          </p:nvSpPr>
          <p:spPr>
            <a:xfrm>
              <a:off x="6385074" y="2698895"/>
              <a:ext cx="223024" cy="317380"/>
            </a:xfrm>
            <a:custGeom>
              <a:rect b="b" l="l" r="r" t="t"/>
              <a:pathLst>
                <a:path extrusionOk="0" h="317380" w="223024">
                  <a:moveTo>
                    <a:pt x="215433" y="6433"/>
                  </a:moveTo>
                  <a:cubicBezTo>
                    <a:pt x="208013" y="7291"/>
                    <a:pt x="197720" y="10508"/>
                    <a:pt x="199392" y="15312"/>
                  </a:cubicBezTo>
                  <a:cubicBezTo>
                    <a:pt x="201365" y="21016"/>
                    <a:pt x="194417" y="24404"/>
                    <a:pt x="186568" y="24404"/>
                  </a:cubicBezTo>
                  <a:cubicBezTo>
                    <a:pt x="186568" y="24404"/>
                    <a:pt x="158905" y="22174"/>
                    <a:pt x="151013" y="17585"/>
                  </a:cubicBezTo>
                  <a:cubicBezTo>
                    <a:pt x="145008" y="14153"/>
                    <a:pt x="118632" y="15869"/>
                    <a:pt x="106194" y="16984"/>
                  </a:cubicBezTo>
                  <a:cubicBezTo>
                    <a:pt x="106151" y="17542"/>
                    <a:pt x="105936" y="18142"/>
                    <a:pt x="105593" y="18743"/>
                  </a:cubicBezTo>
                  <a:cubicBezTo>
                    <a:pt x="102634" y="23889"/>
                    <a:pt x="78916" y="37871"/>
                    <a:pt x="74499" y="35298"/>
                  </a:cubicBezTo>
                  <a:cubicBezTo>
                    <a:pt x="70038" y="32725"/>
                    <a:pt x="67851" y="43876"/>
                    <a:pt x="58973" y="46449"/>
                  </a:cubicBezTo>
                  <a:cubicBezTo>
                    <a:pt x="50051" y="49022"/>
                    <a:pt x="36756" y="45591"/>
                    <a:pt x="36027" y="49880"/>
                  </a:cubicBezTo>
                  <a:cubicBezTo>
                    <a:pt x="35255" y="54169"/>
                    <a:pt x="29336" y="66135"/>
                    <a:pt x="24190" y="72140"/>
                  </a:cubicBezTo>
                  <a:cubicBezTo>
                    <a:pt x="19000" y="78144"/>
                    <a:pt x="23417" y="85007"/>
                    <a:pt x="16041" y="86722"/>
                  </a:cubicBezTo>
                  <a:cubicBezTo>
                    <a:pt x="11151" y="87880"/>
                    <a:pt x="9135" y="98345"/>
                    <a:pt x="6433" y="107566"/>
                  </a:cubicBezTo>
                  <a:cubicBezTo>
                    <a:pt x="6905" y="107824"/>
                    <a:pt x="7377" y="108253"/>
                    <a:pt x="7891" y="108424"/>
                  </a:cubicBezTo>
                  <a:cubicBezTo>
                    <a:pt x="18743" y="112413"/>
                    <a:pt x="27149" y="127295"/>
                    <a:pt x="25691" y="141535"/>
                  </a:cubicBezTo>
                  <a:cubicBezTo>
                    <a:pt x="24233" y="155817"/>
                    <a:pt x="41474" y="160963"/>
                    <a:pt x="49409" y="150670"/>
                  </a:cubicBezTo>
                  <a:cubicBezTo>
                    <a:pt x="57300" y="140420"/>
                    <a:pt x="79516" y="156374"/>
                    <a:pt x="79516" y="163237"/>
                  </a:cubicBezTo>
                  <a:cubicBezTo>
                    <a:pt x="79516" y="170099"/>
                    <a:pt x="56785" y="155817"/>
                    <a:pt x="43962" y="166668"/>
                  </a:cubicBezTo>
                  <a:cubicBezTo>
                    <a:pt x="31138" y="177476"/>
                    <a:pt x="53869" y="187812"/>
                    <a:pt x="50910" y="199221"/>
                  </a:cubicBezTo>
                  <a:cubicBezTo>
                    <a:pt x="47907" y="210629"/>
                    <a:pt x="56828" y="226627"/>
                    <a:pt x="68194" y="226069"/>
                  </a:cubicBezTo>
                  <a:cubicBezTo>
                    <a:pt x="79559" y="225512"/>
                    <a:pt x="92383" y="247214"/>
                    <a:pt x="99289" y="243182"/>
                  </a:cubicBezTo>
                  <a:cubicBezTo>
                    <a:pt x="106237" y="239193"/>
                    <a:pt x="90925" y="208957"/>
                    <a:pt x="93370" y="204367"/>
                  </a:cubicBezTo>
                  <a:cubicBezTo>
                    <a:pt x="95857" y="199778"/>
                    <a:pt x="109668" y="212345"/>
                    <a:pt x="116573" y="203210"/>
                  </a:cubicBezTo>
                  <a:cubicBezTo>
                    <a:pt x="123521" y="194074"/>
                    <a:pt x="111641" y="187255"/>
                    <a:pt x="101262" y="187812"/>
                  </a:cubicBezTo>
                  <a:cubicBezTo>
                    <a:pt x="90882" y="188370"/>
                    <a:pt x="100790" y="171815"/>
                    <a:pt x="113142" y="180392"/>
                  </a:cubicBezTo>
                  <a:cubicBezTo>
                    <a:pt x="125451" y="188970"/>
                    <a:pt x="131413" y="178119"/>
                    <a:pt x="137332" y="176961"/>
                  </a:cubicBezTo>
                  <a:cubicBezTo>
                    <a:pt x="143250" y="175803"/>
                    <a:pt x="144751" y="151270"/>
                    <a:pt x="126481" y="145566"/>
                  </a:cubicBezTo>
                  <a:cubicBezTo>
                    <a:pt x="108210" y="139862"/>
                    <a:pt x="110697" y="161006"/>
                    <a:pt x="98817" y="146681"/>
                  </a:cubicBezTo>
                  <a:cubicBezTo>
                    <a:pt x="86980" y="132442"/>
                    <a:pt x="109668" y="138146"/>
                    <a:pt x="109668" y="126137"/>
                  </a:cubicBezTo>
                  <a:cubicBezTo>
                    <a:pt x="109668" y="114128"/>
                    <a:pt x="91397" y="97016"/>
                    <a:pt x="82519" y="82733"/>
                  </a:cubicBezTo>
                  <a:cubicBezTo>
                    <a:pt x="73641" y="68494"/>
                    <a:pt x="94871" y="61589"/>
                    <a:pt x="99804" y="71925"/>
                  </a:cubicBezTo>
                  <a:cubicBezTo>
                    <a:pt x="104735" y="82176"/>
                    <a:pt x="118074" y="80460"/>
                    <a:pt x="126481" y="76471"/>
                  </a:cubicBezTo>
                  <a:cubicBezTo>
                    <a:pt x="134887" y="72483"/>
                    <a:pt x="117602" y="54212"/>
                    <a:pt x="132871" y="47350"/>
                  </a:cubicBezTo>
                  <a:cubicBezTo>
                    <a:pt x="148182" y="40488"/>
                    <a:pt x="148182" y="52496"/>
                    <a:pt x="153115" y="54769"/>
                  </a:cubicBezTo>
                  <a:cubicBezTo>
                    <a:pt x="158047" y="57043"/>
                    <a:pt x="162465" y="40488"/>
                    <a:pt x="178291" y="40488"/>
                  </a:cubicBezTo>
                  <a:cubicBezTo>
                    <a:pt x="186526" y="40488"/>
                    <a:pt x="193774" y="46835"/>
                    <a:pt x="200850" y="52882"/>
                  </a:cubicBezTo>
                  <a:cubicBezTo>
                    <a:pt x="205139" y="47436"/>
                    <a:pt x="208657" y="44262"/>
                    <a:pt x="208657" y="39630"/>
                  </a:cubicBezTo>
                  <a:cubicBezTo>
                    <a:pt x="208657" y="33625"/>
                    <a:pt x="218307" y="31052"/>
                    <a:pt x="218307" y="21616"/>
                  </a:cubicBezTo>
                  <a:cubicBezTo>
                    <a:pt x="218178" y="17070"/>
                    <a:pt x="216634" y="11366"/>
                    <a:pt x="215433" y="6433"/>
                  </a:cubicBezTo>
                  <a:close/>
                  <a:moveTo>
                    <a:pt x="187555" y="294564"/>
                  </a:moveTo>
                  <a:cubicBezTo>
                    <a:pt x="179620" y="289460"/>
                    <a:pt x="144108" y="297995"/>
                    <a:pt x="134758" y="287701"/>
                  </a:cubicBezTo>
                  <a:cubicBezTo>
                    <a:pt x="125365" y="277408"/>
                    <a:pt x="106237" y="295807"/>
                    <a:pt x="114514" y="297394"/>
                  </a:cubicBezTo>
                  <a:cubicBezTo>
                    <a:pt x="126352" y="299668"/>
                    <a:pt x="144151" y="311677"/>
                    <a:pt x="163408" y="312234"/>
                  </a:cubicBezTo>
                  <a:cubicBezTo>
                    <a:pt x="182665" y="312835"/>
                    <a:pt x="208828" y="301984"/>
                    <a:pt x="208356" y="296236"/>
                  </a:cubicBezTo>
                  <a:cubicBezTo>
                    <a:pt x="207798" y="290575"/>
                    <a:pt x="195446" y="299711"/>
                    <a:pt x="187555" y="29456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0" name="Google Shape;390;p28"/>
            <p:cNvSpPr/>
            <p:nvPr/>
          </p:nvSpPr>
          <p:spPr>
            <a:xfrm>
              <a:off x="6784740" y="2968373"/>
              <a:ext cx="90067" cy="60045"/>
            </a:xfrm>
            <a:custGeom>
              <a:rect b="b" l="l" r="r" t="t"/>
              <a:pathLst>
                <a:path extrusionOk="0" h="60045" w="90067">
                  <a:moveTo>
                    <a:pt x="58949" y="41084"/>
                  </a:moveTo>
                  <a:cubicBezTo>
                    <a:pt x="57962" y="34779"/>
                    <a:pt x="65382" y="21698"/>
                    <a:pt x="76748" y="16551"/>
                  </a:cubicBezTo>
                  <a:cubicBezTo>
                    <a:pt x="88071" y="11404"/>
                    <a:pt x="83653" y="1711"/>
                    <a:pt x="76276" y="9131"/>
                  </a:cubicBezTo>
                  <a:cubicBezTo>
                    <a:pt x="68856" y="16551"/>
                    <a:pt x="51057" y="24528"/>
                    <a:pt x="28883" y="25687"/>
                  </a:cubicBezTo>
                  <a:cubicBezTo>
                    <a:pt x="6667" y="26844"/>
                    <a:pt x="-281" y="43743"/>
                    <a:pt x="13572" y="53093"/>
                  </a:cubicBezTo>
                  <a:cubicBezTo>
                    <a:pt x="31328" y="65059"/>
                    <a:pt x="59936" y="47346"/>
                    <a:pt x="58949" y="4108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1" name="Google Shape;391;p28"/>
            <p:cNvSpPr/>
            <p:nvPr/>
          </p:nvSpPr>
          <p:spPr>
            <a:xfrm>
              <a:off x="4912087" y="1358990"/>
              <a:ext cx="364559" cy="188712"/>
            </a:xfrm>
            <a:custGeom>
              <a:rect b="b" l="l" r="r" t="t"/>
              <a:pathLst>
                <a:path extrusionOk="0" h="188712" w="364559">
                  <a:moveTo>
                    <a:pt x="341696" y="61889"/>
                  </a:moveTo>
                  <a:cubicBezTo>
                    <a:pt x="338350" y="61889"/>
                    <a:pt x="335305" y="60946"/>
                    <a:pt x="332646" y="59530"/>
                  </a:cubicBezTo>
                  <a:cubicBezTo>
                    <a:pt x="327542" y="60388"/>
                    <a:pt x="322310" y="60260"/>
                    <a:pt x="317463" y="58930"/>
                  </a:cubicBezTo>
                  <a:cubicBezTo>
                    <a:pt x="300007" y="53998"/>
                    <a:pt x="290872" y="37700"/>
                    <a:pt x="291301" y="20415"/>
                  </a:cubicBezTo>
                  <a:cubicBezTo>
                    <a:pt x="287184" y="18828"/>
                    <a:pt x="281908" y="13896"/>
                    <a:pt x="276890" y="9607"/>
                  </a:cubicBezTo>
                  <a:cubicBezTo>
                    <a:pt x="270671" y="8363"/>
                    <a:pt x="265095" y="7549"/>
                    <a:pt x="259691" y="6820"/>
                  </a:cubicBezTo>
                  <a:cubicBezTo>
                    <a:pt x="257375" y="12438"/>
                    <a:pt x="260335" y="21059"/>
                    <a:pt x="258791" y="26463"/>
                  </a:cubicBezTo>
                  <a:cubicBezTo>
                    <a:pt x="256818" y="33325"/>
                    <a:pt x="239061" y="20158"/>
                    <a:pt x="239061" y="28178"/>
                  </a:cubicBezTo>
                  <a:cubicBezTo>
                    <a:pt x="239061" y="36156"/>
                    <a:pt x="231642" y="37314"/>
                    <a:pt x="225723" y="28736"/>
                  </a:cubicBezTo>
                  <a:cubicBezTo>
                    <a:pt x="219804" y="20158"/>
                    <a:pt x="205951" y="25305"/>
                    <a:pt x="206466" y="32167"/>
                  </a:cubicBezTo>
                  <a:cubicBezTo>
                    <a:pt x="206937" y="39029"/>
                    <a:pt x="200547" y="33325"/>
                    <a:pt x="189181" y="25305"/>
                  </a:cubicBezTo>
                  <a:cubicBezTo>
                    <a:pt x="177816" y="17327"/>
                    <a:pt x="165978" y="34440"/>
                    <a:pt x="166965" y="43018"/>
                  </a:cubicBezTo>
                  <a:cubicBezTo>
                    <a:pt x="167951" y="51596"/>
                    <a:pt x="163019" y="53826"/>
                    <a:pt x="153626" y="34998"/>
                  </a:cubicBezTo>
                  <a:cubicBezTo>
                    <a:pt x="144233" y="16169"/>
                    <a:pt x="133383" y="36713"/>
                    <a:pt x="138314" y="47007"/>
                  </a:cubicBezTo>
                  <a:cubicBezTo>
                    <a:pt x="143247" y="57257"/>
                    <a:pt x="141274" y="69824"/>
                    <a:pt x="133897" y="64677"/>
                  </a:cubicBezTo>
                  <a:cubicBezTo>
                    <a:pt x="126477" y="59573"/>
                    <a:pt x="116613" y="68108"/>
                    <a:pt x="112152" y="76129"/>
                  </a:cubicBezTo>
                  <a:cubicBezTo>
                    <a:pt x="107691" y="84106"/>
                    <a:pt x="91908" y="52711"/>
                    <a:pt x="103274" y="45291"/>
                  </a:cubicBezTo>
                  <a:cubicBezTo>
                    <a:pt x="114639" y="37871"/>
                    <a:pt x="67247" y="6433"/>
                    <a:pt x="52408" y="6433"/>
                  </a:cubicBezTo>
                  <a:cubicBezTo>
                    <a:pt x="37610" y="6433"/>
                    <a:pt x="47475" y="19000"/>
                    <a:pt x="57339" y="28178"/>
                  </a:cubicBezTo>
                  <a:cubicBezTo>
                    <a:pt x="67204" y="37314"/>
                    <a:pt x="50391" y="35041"/>
                    <a:pt x="44987" y="27020"/>
                  </a:cubicBezTo>
                  <a:cubicBezTo>
                    <a:pt x="39541" y="19043"/>
                    <a:pt x="29161" y="25305"/>
                    <a:pt x="23243" y="36713"/>
                  </a:cubicBezTo>
                  <a:cubicBezTo>
                    <a:pt x="17324" y="48122"/>
                    <a:pt x="7459" y="54427"/>
                    <a:pt x="6473" y="62404"/>
                  </a:cubicBezTo>
                  <a:cubicBezTo>
                    <a:pt x="5486" y="70381"/>
                    <a:pt x="23243" y="78959"/>
                    <a:pt x="38554" y="71539"/>
                  </a:cubicBezTo>
                  <a:cubicBezTo>
                    <a:pt x="53866" y="64120"/>
                    <a:pt x="71150" y="62962"/>
                    <a:pt x="79085" y="71539"/>
                  </a:cubicBezTo>
                  <a:cubicBezTo>
                    <a:pt x="86976" y="80074"/>
                    <a:pt x="64760" y="83548"/>
                    <a:pt x="72651" y="90368"/>
                  </a:cubicBezTo>
                  <a:cubicBezTo>
                    <a:pt x="80586" y="97230"/>
                    <a:pt x="74152" y="102934"/>
                    <a:pt x="55410" y="101219"/>
                  </a:cubicBezTo>
                  <a:cubicBezTo>
                    <a:pt x="36624" y="99503"/>
                    <a:pt x="13935" y="105765"/>
                    <a:pt x="17367" y="113228"/>
                  </a:cubicBezTo>
                  <a:cubicBezTo>
                    <a:pt x="20798" y="120648"/>
                    <a:pt x="65231" y="106966"/>
                    <a:pt x="65746" y="114386"/>
                  </a:cubicBezTo>
                  <a:cubicBezTo>
                    <a:pt x="66218" y="121806"/>
                    <a:pt x="65746" y="134372"/>
                    <a:pt x="77626" y="128668"/>
                  </a:cubicBezTo>
                  <a:cubicBezTo>
                    <a:pt x="89463" y="123007"/>
                    <a:pt x="81529" y="138961"/>
                    <a:pt x="87491" y="141792"/>
                  </a:cubicBezTo>
                  <a:cubicBezTo>
                    <a:pt x="93409" y="144666"/>
                    <a:pt x="91951" y="158347"/>
                    <a:pt x="76168" y="159505"/>
                  </a:cubicBezTo>
                  <a:cubicBezTo>
                    <a:pt x="60342" y="160663"/>
                    <a:pt x="52665" y="164309"/>
                    <a:pt x="59356" y="172072"/>
                  </a:cubicBezTo>
                  <a:cubicBezTo>
                    <a:pt x="67762" y="181765"/>
                    <a:pt x="85046" y="174903"/>
                    <a:pt x="101816" y="170356"/>
                  </a:cubicBezTo>
                  <a:cubicBezTo>
                    <a:pt x="111938" y="167569"/>
                    <a:pt x="124805" y="175031"/>
                    <a:pt x="137714" y="183395"/>
                  </a:cubicBezTo>
                  <a:cubicBezTo>
                    <a:pt x="142646" y="183352"/>
                    <a:pt x="147536" y="183395"/>
                    <a:pt x="152382" y="183695"/>
                  </a:cubicBezTo>
                  <a:cubicBezTo>
                    <a:pt x="174942" y="181036"/>
                    <a:pt x="197287" y="176490"/>
                    <a:pt x="220448" y="171643"/>
                  </a:cubicBezTo>
                  <a:cubicBezTo>
                    <a:pt x="222034" y="171300"/>
                    <a:pt x="223578" y="171086"/>
                    <a:pt x="225122" y="170957"/>
                  </a:cubicBezTo>
                  <a:cubicBezTo>
                    <a:pt x="225122" y="169070"/>
                    <a:pt x="225165" y="167226"/>
                    <a:pt x="225294" y="165295"/>
                  </a:cubicBezTo>
                  <a:cubicBezTo>
                    <a:pt x="226709" y="145180"/>
                    <a:pt x="241463" y="132142"/>
                    <a:pt x="257375" y="129183"/>
                  </a:cubicBezTo>
                  <a:cubicBezTo>
                    <a:pt x="265867" y="124079"/>
                    <a:pt x="276204" y="121891"/>
                    <a:pt x="285983" y="124122"/>
                  </a:cubicBezTo>
                  <a:cubicBezTo>
                    <a:pt x="289971" y="125022"/>
                    <a:pt x="293874" y="125880"/>
                    <a:pt x="297820" y="126695"/>
                  </a:cubicBezTo>
                  <a:cubicBezTo>
                    <a:pt x="301808" y="124594"/>
                    <a:pt x="306312" y="123307"/>
                    <a:pt x="311287" y="123049"/>
                  </a:cubicBezTo>
                  <a:cubicBezTo>
                    <a:pt x="323339" y="117946"/>
                    <a:pt x="335777" y="114086"/>
                    <a:pt x="348301" y="111727"/>
                  </a:cubicBezTo>
                  <a:cubicBezTo>
                    <a:pt x="352761" y="106065"/>
                    <a:pt x="356836" y="99203"/>
                    <a:pt x="359194" y="93842"/>
                  </a:cubicBezTo>
                  <a:cubicBezTo>
                    <a:pt x="363913" y="82433"/>
                    <a:pt x="353533" y="61889"/>
                    <a:pt x="341696" y="6188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2" name="Google Shape;392;p28"/>
            <p:cNvSpPr/>
            <p:nvPr/>
          </p:nvSpPr>
          <p:spPr>
            <a:xfrm>
              <a:off x="5374750" y="2029387"/>
              <a:ext cx="150112" cy="180135"/>
            </a:xfrm>
            <a:custGeom>
              <a:rect b="b" l="l" r="r" t="t"/>
              <a:pathLst>
                <a:path extrusionOk="0" h="180135" w="150112">
                  <a:moveTo>
                    <a:pt x="138771" y="71546"/>
                  </a:moveTo>
                  <a:cubicBezTo>
                    <a:pt x="137741" y="69101"/>
                    <a:pt x="137741" y="67214"/>
                    <a:pt x="138171" y="65584"/>
                  </a:cubicBezTo>
                  <a:cubicBezTo>
                    <a:pt x="134053" y="61982"/>
                    <a:pt x="130150" y="58122"/>
                    <a:pt x="127148" y="54004"/>
                  </a:cubicBezTo>
                  <a:cubicBezTo>
                    <a:pt x="114453" y="36763"/>
                    <a:pt x="109220" y="50573"/>
                    <a:pt x="107762" y="60909"/>
                  </a:cubicBezTo>
                  <a:cubicBezTo>
                    <a:pt x="106261" y="71289"/>
                    <a:pt x="94337" y="57478"/>
                    <a:pt x="86875" y="55763"/>
                  </a:cubicBezTo>
                  <a:cubicBezTo>
                    <a:pt x="79412" y="54004"/>
                    <a:pt x="89105" y="37620"/>
                    <a:pt x="94337" y="33289"/>
                  </a:cubicBezTo>
                  <a:cubicBezTo>
                    <a:pt x="97812" y="30415"/>
                    <a:pt x="101285" y="22395"/>
                    <a:pt x="103430" y="11286"/>
                  </a:cubicBezTo>
                  <a:cubicBezTo>
                    <a:pt x="102015" y="11286"/>
                    <a:pt x="100642" y="11072"/>
                    <a:pt x="99313" y="10429"/>
                  </a:cubicBezTo>
                  <a:cubicBezTo>
                    <a:pt x="85502" y="4167"/>
                    <a:pt x="66202" y="4167"/>
                    <a:pt x="65731" y="18449"/>
                  </a:cubicBezTo>
                  <a:cubicBezTo>
                    <a:pt x="65216" y="32731"/>
                    <a:pt x="81042" y="27584"/>
                    <a:pt x="81513" y="36720"/>
                  </a:cubicBezTo>
                  <a:cubicBezTo>
                    <a:pt x="81985" y="45855"/>
                    <a:pt x="65731" y="43582"/>
                    <a:pt x="54322" y="52717"/>
                  </a:cubicBezTo>
                  <a:cubicBezTo>
                    <a:pt x="42999" y="61853"/>
                    <a:pt x="30604" y="46456"/>
                    <a:pt x="18766" y="53275"/>
                  </a:cubicBezTo>
                  <a:cubicBezTo>
                    <a:pt x="6929" y="60094"/>
                    <a:pt x="31590" y="68158"/>
                    <a:pt x="22712" y="82397"/>
                  </a:cubicBezTo>
                  <a:cubicBezTo>
                    <a:pt x="13835" y="96679"/>
                    <a:pt x="23184" y="96079"/>
                    <a:pt x="38024" y="109803"/>
                  </a:cubicBezTo>
                  <a:cubicBezTo>
                    <a:pt x="52821" y="123528"/>
                    <a:pt x="29146" y="126916"/>
                    <a:pt x="29146" y="142356"/>
                  </a:cubicBezTo>
                  <a:cubicBezTo>
                    <a:pt x="29146" y="157753"/>
                    <a:pt x="10875" y="157196"/>
                    <a:pt x="6929" y="167489"/>
                  </a:cubicBezTo>
                  <a:cubicBezTo>
                    <a:pt x="6071" y="169719"/>
                    <a:pt x="6371" y="172464"/>
                    <a:pt x="7486" y="175338"/>
                  </a:cubicBezTo>
                  <a:cubicBezTo>
                    <a:pt x="35407" y="175595"/>
                    <a:pt x="63286" y="177011"/>
                    <a:pt x="91206" y="177139"/>
                  </a:cubicBezTo>
                  <a:cubicBezTo>
                    <a:pt x="93523" y="175209"/>
                    <a:pt x="95753" y="173151"/>
                    <a:pt x="97769" y="170921"/>
                  </a:cubicBezTo>
                  <a:cubicBezTo>
                    <a:pt x="114539" y="152650"/>
                    <a:pt x="123416" y="170320"/>
                    <a:pt x="138728" y="161227"/>
                  </a:cubicBezTo>
                  <a:cubicBezTo>
                    <a:pt x="154082" y="152092"/>
                    <a:pt x="144689" y="85270"/>
                    <a:pt x="138771" y="715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3" name="Google Shape;393;p28"/>
            <p:cNvSpPr/>
            <p:nvPr/>
          </p:nvSpPr>
          <p:spPr>
            <a:xfrm>
              <a:off x="5484572" y="1853204"/>
              <a:ext cx="34311" cy="38600"/>
            </a:xfrm>
            <a:custGeom>
              <a:rect b="b" l="l" r="r" t="t"/>
              <a:pathLst>
                <a:path extrusionOk="0" h="38600" w="34311">
                  <a:moveTo>
                    <a:pt x="19898" y="6433"/>
                  </a:moveTo>
                  <a:cubicBezTo>
                    <a:pt x="11149" y="16727"/>
                    <a:pt x="2100" y="35041"/>
                    <a:pt x="8704" y="34740"/>
                  </a:cubicBezTo>
                  <a:cubicBezTo>
                    <a:pt x="16853" y="34397"/>
                    <a:pt x="25689" y="24490"/>
                    <a:pt x="29892" y="15140"/>
                  </a:cubicBezTo>
                  <a:cubicBezTo>
                    <a:pt x="25903" y="12910"/>
                    <a:pt x="22557" y="9907"/>
                    <a:pt x="19898"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4" name="Google Shape;394;p28"/>
            <p:cNvSpPr/>
            <p:nvPr/>
          </p:nvSpPr>
          <p:spPr>
            <a:xfrm>
              <a:off x="5452426" y="2021895"/>
              <a:ext cx="94356" cy="77200"/>
            </a:xfrm>
            <a:custGeom>
              <a:rect b="b" l="l" r="r" t="t"/>
              <a:pathLst>
                <a:path extrusionOk="0" h="77200" w="94356">
                  <a:moveTo>
                    <a:pt x="25710" y="18778"/>
                  </a:moveTo>
                  <a:cubicBezTo>
                    <a:pt x="23566" y="29887"/>
                    <a:pt x="20092" y="37907"/>
                    <a:pt x="16618" y="40780"/>
                  </a:cubicBezTo>
                  <a:cubicBezTo>
                    <a:pt x="11385" y="45112"/>
                    <a:pt x="1692" y="61496"/>
                    <a:pt x="9155" y="63254"/>
                  </a:cubicBezTo>
                  <a:cubicBezTo>
                    <a:pt x="16618" y="64970"/>
                    <a:pt x="28541" y="78780"/>
                    <a:pt x="30042" y="68401"/>
                  </a:cubicBezTo>
                  <a:cubicBezTo>
                    <a:pt x="31501" y="58065"/>
                    <a:pt x="36733" y="44254"/>
                    <a:pt x="49428" y="61496"/>
                  </a:cubicBezTo>
                  <a:cubicBezTo>
                    <a:pt x="52431" y="65613"/>
                    <a:pt x="56333" y="69516"/>
                    <a:pt x="60451" y="73076"/>
                  </a:cubicBezTo>
                  <a:cubicBezTo>
                    <a:pt x="62510" y="65270"/>
                    <a:pt x="78121" y="63898"/>
                    <a:pt x="86228" y="54462"/>
                  </a:cubicBezTo>
                  <a:cubicBezTo>
                    <a:pt x="96135" y="43054"/>
                    <a:pt x="81295" y="26455"/>
                    <a:pt x="67485" y="11058"/>
                  </a:cubicBezTo>
                  <a:cubicBezTo>
                    <a:pt x="55047" y="-2838"/>
                    <a:pt x="38921" y="19036"/>
                    <a:pt x="25710" y="1877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5" name="Google Shape;395;p28"/>
            <p:cNvSpPr/>
            <p:nvPr/>
          </p:nvSpPr>
          <p:spPr>
            <a:xfrm>
              <a:off x="5498247" y="1819718"/>
              <a:ext cx="295936" cy="493227"/>
            </a:xfrm>
            <a:custGeom>
              <a:rect b="b" l="l" r="r" t="t"/>
              <a:pathLst>
                <a:path extrusionOk="0" h="493227" w="295936">
                  <a:moveTo>
                    <a:pt x="284832" y="351253"/>
                  </a:moveTo>
                  <a:cubicBezTo>
                    <a:pt x="283460" y="350739"/>
                    <a:pt x="282088" y="350224"/>
                    <a:pt x="280672" y="349838"/>
                  </a:cubicBezTo>
                  <a:cubicBezTo>
                    <a:pt x="271365" y="347265"/>
                    <a:pt x="264074" y="340831"/>
                    <a:pt x="258970" y="332639"/>
                  </a:cubicBezTo>
                  <a:cubicBezTo>
                    <a:pt x="257941" y="333154"/>
                    <a:pt x="257126" y="333883"/>
                    <a:pt x="256740" y="334912"/>
                  </a:cubicBezTo>
                  <a:cubicBezTo>
                    <a:pt x="253308" y="344048"/>
                    <a:pt x="245889" y="342933"/>
                    <a:pt x="240442" y="332682"/>
                  </a:cubicBezTo>
                  <a:cubicBezTo>
                    <a:pt x="235038" y="322389"/>
                    <a:pt x="245374" y="312653"/>
                    <a:pt x="239970" y="311538"/>
                  </a:cubicBezTo>
                  <a:cubicBezTo>
                    <a:pt x="234523" y="310380"/>
                    <a:pt x="227618" y="296098"/>
                    <a:pt x="229119" y="290393"/>
                  </a:cubicBezTo>
                  <a:cubicBezTo>
                    <a:pt x="229248" y="289879"/>
                    <a:pt x="229248" y="288978"/>
                    <a:pt x="229205" y="287906"/>
                  </a:cubicBezTo>
                  <a:cubicBezTo>
                    <a:pt x="222729" y="282073"/>
                    <a:pt x="217368" y="275168"/>
                    <a:pt x="212521" y="267876"/>
                  </a:cubicBezTo>
                  <a:cubicBezTo>
                    <a:pt x="210419" y="264746"/>
                    <a:pt x="209090" y="261186"/>
                    <a:pt x="208361" y="257454"/>
                  </a:cubicBezTo>
                  <a:lnTo>
                    <a:pt x="205530" y="255996"/>
                  </a:lnTo>
                  <a:cubicBezTo>
                    <a:pt x="197081" y="251664"/>
                    <a:pt x="191591" y="242529"/>
                    <a:pt x="188803" y="233565"/>
                  </a:cubicBezTo>
                  <a:cubicBezTo>
                    <a:pt x="187731" y="230220"/>
                    <a:pt x="187345" y="226746"/>
                    <a:pt x="187473" y="223314"/>
                  </a:cubicBezTo>
                  <a:cubicBezTo>
                    <a:pt x="186573" y="220441"/>
                    <a:pt x="185801" y="217481"/>
                    <a:pt x="185115" y="214565"/>
                  </a:cubicBezTo>
                  <a:cubicBezTo>
                    <a:pt x="174735" y="208346"/>
                    <a:pt x="167830" y="196938"/>
                    <a:pt x="166758" y="183899"/>
                  </a:cubicBezTo>
                  <a:cubicBezTo>
                    <a:pt x="164313" y="182655"/>
                    <a:pt x="161783" y="180768"/>
                    <a:pt x="159510" y="177337"/>
                  </a:cubicBezTo>
                  <a:cubicBezTo>
                    <a:pt x="151103" y="164771"/>
                    <a:pt x="136779" y="171032"/>
                    <a:pt x="129402" y="171633"/>
                  </a:cubicBezTo>
                  <a:cubicBezTo>
                    <a:pt x="122925" y="172105"/>
                    <a:pt x="127729" y="159624"/>
                    <a:pt x="136907" y="150360"/>
                  </a:cubicBezTo>
                  <a:cubicBezTo>
                    <a:pt x="135663" y="146414"/>
                    <a:pt x="134891" y="142339"/>
                    <a:pt x="134720" y="138265"/>
                  </a:cubicBezTo>
                  <a:cubicBezTo>
                    <a:pt x="134076" y="123854"/>
                    <a:pt x="143812" y="109829"/>
                    <a:pt x="156593" y="103782"/>
                  </a:cubicBezTo>
                  <a:cubicBezTo>
                    <a:pt x="158652" y="100522"/>
                    <a:pt x="160925" y="97391"/>
                    <a:pt x="163584" y="94818"/>
                  </a:cubicBezTo>
                  <a:cubicBezTo>
                    <a:pt x="163713" y="94647"/>
                    <a:pt x="163884" y="94561"/>
                    <a:pt x="164056" y="94432"/>
                  </a:cubicBezTo>
                  <a:cubicBezTo>
                    <a:pt x="165858" y="87441"/>
                    <a:pt x="166930" y="81737"/>
                    <a:pt x="166930" y="79078"/>
                  </a:cubicBezTo>
                  <a:cubicBezTo>
                    <a:pt x="166930" y="69342"/>
                    <a:pt x="115076" y="69942"/>
                    <a:pt x="105212" y="75647"/>
                  </a:cubicBezTo>
                  <a:cubicBezTo>
                    <a:pt x="95304" y="81351"/>
                    <a:pt x="85483" y="67069"/>
                    <a:pt x="93846" y="63080"/>
                  </a:cubicBezTo>
                  <a:cubicBezTo>
                    <a:pt x="102252" y="59091"/>
                    <a:pt x="120009" y="39105"/>
                    <a:pt x="119022" y="31127"/>
                  </a:cubicBezTo>
                  <a:cubicBezTo>
                    <a:pt x="118036" y="23150"/>
                    <a:pt x="131374" y="15687"/>
                    <a:pt x="123998" y="8267"/>
                  </a:cubicBezTo>
                  <a:cubicBezTo>
                    <a:pt x="116578" y="848"/>
                    <a:pt x="115591" y="17960"/>
                    <a:pt x="109158" y="23708"/>
                  </a:cubicBezTo>
                  <a:cubicBezTo>
                    <a:pt x="102767" y="29412"/>
                    <a:pt x="88399" y="27696"/>
                    <a:pt x="73088" y="24265"/>
                  </a:cubicBezTo>
                  <a:cubicBezTo>
                    <a:pt x="71201" y="23836"/>
                    <a:pt x="69485" y="23879"/>
                    <a:pt x="67898" y="24222"/>
                  </a:cubicBezTo>
                  <a:cubicBezTo>
                    <a:pt x="66011" y="33486"/>
                    <a:pt x="61079" y="41978"/>
                    <a:pt x="53144" y="47297"/>
                  </a:cubicBezTo>
                  <a:cubicBezTo>
                    <a:pt x="52501" y="50899"/>
                    <a:pt x="52244" y="54245"/>
                    <a:pt x="52372" y="56818"/>
                  </a:cubicBezTo>
                  <a:cubicBezTo>
                    <a:pt x="52887" y="67669"/>
                    <a:pt x="34573" y="73931"/>
                    <a:pt x="37576" y="83066"/>
                  </a:cubicBezTo>
                  <a:cubicBezTo>
                    <a:pt x="40535" y="92202"/>
                    <a:pt x="34144" y="99064"/>
                    <a:pt x="29212" y="93875"/>
                  </a:cubicBezTo>
                  <a:cubicBezTo>
                    <a:pt x="24280" y="88728"/>
                    <a:pt x="18833" y="76204"/>
                    <a:pt x="8968" y="85340"/>
                  </a:cubicBezTo>
                  <a:cubicBezTo>
                    <a:pt x="-896" y="94475"/>
                    <a:pt x="20334" y="106484"/>
                    <a:pt x="33158" y="108200"/>
                  </a:cubicBezTo>
                  <a:cubicBezTo>
                    <a:pt x="46025" y="109915"/>
                    <a:pt x="23294" y="120723"/>
                    <a:pt x="20806" y="136721"/>
                  </a:cubicBezTo>
                  <a:cubicBezTo>
                    <a:pt x="18318" y="152719"/>
                    <a:pt x="37576" y="145899"/>
                    <a:pt x="38562" y="157308"/>
                  </a:cubicBezTo>
                  <a:cubicBezTo>
                    <a:pt x="39548" y="168716"/>
                    <a:pt x="10898" y="170475"/>
                    <a:pt x="10898" y="181283"/>
                  </a:cubicBezTo>
                  <a:cubicBezTo>
                    <a:pt x="10898" y="192177"/>
                    <a:pt x="27196" y="176179"/>
                    <a:pt x="34616" y="171590"/>
                  </a:cubicBezTo>
                  <a:cubicBezTo>
                    <a:pt x="42036" y="167001"/>
                    <a:pt x="30670" y="198396"/>
                    <a:pt x="48470" y="194965"/>
                  </a:cubicBezTo>
                  <a:cubicBezTo>
                    <a:pt x="66225" y="191533"/>
                    <a:pt x="61293" y="163570"/>
                    <a:pt x="67727" y="164685"/>
                  </a:cubicBezTo>
                  <a:cubicBezTo>
                    <a:pt x="74160" y="165843"/>
                    <a:pt x="64767" y="179525"/>
                    <a:pt x="70214" y="191491"/>
                  </a:cubicBezTo>
                  <a:cubicBezTo>
                    <a:pt x="75618" y="203500"/>
                    <a:pt x="57347" y="221770"/>
                    <a:pt x="58377" y="230348"/>
                  </a:cubicBezTo>
                  <a:cubicBezTo>
                    <a:pt x="59363" y="238883"/>
                    <a:pt x="94919" y="238883"/>
                    <a:pt x="106241" y="225202"/>
                  </a:cubicBezTo>
                  <a:cubicBezTo>
                    <a:pt x="117607" y="211477"/>
                    <a:pt x="123011" y="226360"/>
                    <a:pt x="115162" y="236610"/>
                  </a:cubicBezTo>
                  <a:cubicBezTo>
                    <a:pt x="107271" y="246904"/>
                    <a:pt x="110701" y="256596"/>
                    <a:pt x="120609" y="260585"/>
                  </a:cubicBezTo>
                  <a:cubicBezTo>
                    <a:pt x="130474" y="264574"/>
                    <a:pt x="133948" y="265689"/>
                    <a:pt x="129487" y="274824"/>
                  </a:cubicBezTo>
                  <a:cubicBezTo>
                    <a:pt x="125070" y="284003"/>
                    <a:pt x="128972" y="301073"/>
                    <a:pt x="126528" y="309651"/>
                  </a:cubicBezTo>
                  <a:cubicBezTo>
                    <a:pt x="124041" y="318229"/>
                    <a:pt x="93417" y="317070"/>
                    <a:pt x="92431" y="311366"/>
                  </a:cubicBezTo>
                  <a:cubicBezTo>
                    <a:pt x="91444" y="305662"/>
                    <a:pt x="78577" y="309651"/>
                    <a:pt x="82052" y="317628"/>
                  </a:cubicBezTo>
                  <a:cubicBezTo>
                    <a:pt x="85483" y="325648"/>
                    <a:pt x="71158" y="334183"/>
                    <a:pt x="72187" y="341646"/>
                  </a:cubicBezTo>
                  <a:cubicBezTo>
                    <a:pt x="73173" y="349109"/>
                    <a:pt x="91444" y="347350"/>
                    <a:pt x="91916" y="356486"/>
                  </a:cubicBezTo>
                  <a:cubicBezTo>
                    <a:pt x="92388" y="365621"/>
                    <a:pt x="78577" y="376429"/>
                    <a:pt x="59835" y="382734"/>
                  </a:cubicBezTo>
                  <a:cubicBezTo>
                    <a:pt x="41049" y="388996"/>
                    <a:pt x="63781" y="406151"/>
                    <a:pt x="72659" y="398689"/>
                  </a:cubicBezTo>
                  <a:cubicBezTo>
                    <a:pt x="81537" y="391269"/>
                    <a:pt x="79564" y="403836"/>
                    <a:pt x="92431" y="403836"/>
                  </a:cubicBezTo>
                  <a:cubicBezTo>
                    <a:pt x="105255" y="403836"/>
                    <a:pt x="113189" y="415845"/>
                    <a:pt x="127471" y="409540"/>
                  </a:cubicBezTo>
                  <a:cubicBezTo>
                    <a:pt x="141796" y="403235"/>
                    <a:pt x="141325" y="409540"/>
                    <a:pt x="130431" y="419233"/>
                  </a:cubicBezTo>
                  <a:cubicBezTo>
                    <a:pt x="119580" y="428926"/>
                    <a:pt x="103282" y="418675"/>
                    <a:pt x="93417" y="424937"/>
                  </a:cubicBezTo>
                  <a:cubicBezTo>
                    <a:pt x="83510" y="431199"/>
                    <a:pt x="43365" y="474774"/>
                    <a:pt x="50957" y="485497"/>
                  </a:cubicBezTo>
                  <a:cubicBezTo>
                    <a:pt x="55418" y="491759"/>
                    <a:pt x="61293" y="476361"/>
                    <a:pt x="75618" y="469499"/>
                  </a:cubicBezTo>
                  <a:cubicBezTo>
                    <a:pt x="83253" y="465854"/>
                    <a:pt x="87499" y="467398"/>
                    <a:pt x="91015" y="469799"/>
                  </a:cubicBezTo>
                  <a:cubicBezTo>
                    <a:pt x="94232" y="464009"/>
                    <a:pt x="99122" y="459120"/>
                    <a:pt x="104526" y="455560"/>
                  </a:cubicBezTo>
                  <a:cubicBezTo>
                    <a:pt x="112246" y="450413"/>
                    <a:pt x="123869" y="449298"/>
                    <a:pt x="132575" y="451786"/>
                  </a:cubicBezTo>
                  <a:cubicBezTo>
                    <a:pt x="134376" y="452300"/>
                    <a:pt x="136307" y="453072"/>
                    <a:pt x="138237" y="454016"/>
                  </a:cubicBezTo>
                  <a:cubicBezTo>
                    <a:pt x="138622" y="454059"/>
                    <a:pt x="138923" y="454059"/>
                    <a:pt x="139309" y="454145"/>
                  </a:cubicBezTo>
                  <a:cubicBezTo>
                    <a:pt x="151189" y="456418"/>
                    <a:pt x="159552" y="451271"/>
                    <a:pt x="165471" y="445567"/>
                  </a:cubicBezTo>
                  <a:cubicBezTo>
                    <a:pt x="171390" y="439863"/>
                    <a:pt x="187173" y="456975"/>
                    <a:pt x="192149" y="452987"/>
                  </a:cubicBezTo>
                  <a:cubicBezTo>
                    <a:pt x="197081" y="448998"/>
                    <a:pt x="218826" y="444409"/>
                    <a:pt x="229677" y="444967"/>
                  </a:cubicBezTo>
                  <a:cubicBezTo>
                    <a:pt x="240527" y="445567"/>
                    <a:pt x="268663" y="430727"/>
                    <a:pt x="276083" y="422707"/>
                  </a:cubicBezTo>
                  <a:cubicBezTo>
                    <a:pt x="283503" y="414729"/>
                    <a:pt x="271622" y="413014"/>
                    <a:pt x="261801" y="414729"/>
                  </a:cubicBezTo>
                  <a:cubicBezTo>
                    <a:pt x="251936" y="416445"/>
                    <a:pt x="253866" y="403278"/>
                    <a:pt x="264245" y="391870"/>
                  </a:cubicBezTo>
                  <a:cubicBezTo>
                    <a:pt x="274625" y="380461"/>
                    <a:pt x="290922" y="371883"/>
                    <a:pt x="291909" y="354770"/>
                  </a:cubicBezTo>
                  <a:cubicBezTo>
                    <a:pt x="291909" y="354770"/>
                    <a:pt x="291909" y="354727"/>
                    <a:pt x="291909" y="354727"/>
                  </a:cubicBezTo>
                  <a:cubicBezTo>
                    <a:pt x="289464" y="353612"/>
                    <a:pt x="287148" y="352411"/>
                    <a:pt x="284832" y="3512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6" name="Google Shape;396;p28"/>
            <p:cNvSpPr/>
            <p:nvPr/>
          </p:nvSpPr>
          <p:spPr>
            <a:xfrm>
              <a:off x="5484572" y="1853204"/>
              <a:ext cx="34311" cy="38600"/>
            </a:xfrm>
            <a:custGeom>
              <a:rect b="b" l="l" r="r" t="t"/>
              <a:pathLst>
                <a:path extrusionOk="0" h="38600" w="34311">
                  <a:moveTo>
                    <a:pt x="19898" y="6433"/>
                  </a:moveTo>
                  <a:cubicBezTo>
                    <a:pt x="11149" y="16727"/>
                    <a:pt x="2100" y="35041"/>
                    <a:pt x="8704" y="34740"/>
                  </a:cubicBezTo>
                  <a:cubicBezTo>
                    <a:pt x="16853" y="34397"/>
                    <a:pt x="25689" y="24490"/>
                    <a:pt x="29892" y="15140"/>
                  </a:cubicBezTo>
                  <a:cubicBezTo>
                    <a:pt x="25903" y="12910"/>
                    <a:pt x="22557" y="9907"/>
                    <a:pt x="19898"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7" name="Google Shape;397;p28"/>
            <p:cNvSpPr/>
            <p:nvPr/>
          </p:nvSpPr>
          <p:spPr>
            <a:xfrm>
              <a:off x="5498247" y="1819718"/>
              <a:ext cx="295936" cy="493227"/>
            </a:xfrm>
            <a:custGeom>
              <a:rect b="b" l="l" r="r" t="t"/>
              <a:pathLst>
                <a:path extrusionOk="0" h="493227" w="295936">
                  <a:moveTo>
                    <a:pt x="284832" y="351253"/>
                  </a:moveTo>
                  <a:cubicBezTo>
                    <a:pt x="283460" y="350739"/>
                    <a:pt x="282088" y="350224"/>
                    <a:pt x="280672" y="349838"/>
                  </a:cubicBezTo>
                  <a:cubicBezTo>
                    <a:pt x="271365" y="347265"/>
                    <a:pt x="264074" y="340831"/>
                    <a:pt x="258970" y="332639"/>
                  </a:cubicBezTo>
                  <a:cubicBezTo>
                    <a:pt x="257941" y="333154"/>
                    <a:pt x="257126" y="333883"/>
                    <a:pt x="256740" y="334912"/>
                  </a:cubicBezTo>
                  <a:cubicBezTo>
                    <a:pt x="253308" y="344048"/>
                    <a:pt x="245889" y="342933"/>
                    <a:pt x="240442" y="332682"/>
                  </a:cubicBezTo>
                  <a:cubicBezTo>
                    <a:pt x="235038" y="322389"/>
                    <a:pt x="245374" y="312653"/>
                    <a:pt x="239970" y="311538"/>
                  </a:cubicBezTo>
                  <a:cubicBezTo>
                    <a:pt x="234523" y="310380"/>
                    <a:pt x="227618" y="296098"/>
                    <a:pt x="229119" y="290393"/>
                  </a:cubicBezTo>
                  <a:cubicBezTo>
                    <a:pt x="229248" y="289879"/>
                    <a:pt x="229248" y="288978"/>
                    <a:pt x="229205" y="287906"/>
                  </a:cubicBezTo>
                  <a:cubicBezTo>
                    <a:pt x="222729" y="282073"/>
                    <a:pt x="217368" y="275168"/>
                    <a:pt x="212521" y="267876"/>
                  </a:cubicBezTo>
                  <a:cubicBezTo>
                    <a:pt x="210419" y="264746"/>
                    <a:pt x="209090" y="261186"/>
                    <a:pt x="208361" y="257454"/>
                  </a:cubicBezTo>
                  <a:lnTo>
                    <a:pt x="205530" y="255996"/>
                  </a:lnTo>
                  <a:cubicBezTo>
                    <a:pt x="197081" y="251664"/>
                    <a:pt x="191591" y="242529"/>
                    <a:pt x="188803" y="233565"/>
                  </a:cubicBezTo>
                  <a:cubicBezTo>
                    <a:pt x="187731" y="230220"/>
                    <a:pt x="187345" y="226746"/>
                    <a:pt x="187473" y="223314"/>
                  </a:cubicBezTo>
                  <a:cubicBezTo>
                    <a:pt x="186573" y="220441"/>
                    <a:pt x="185801" y="217481"/>
                    <a:pt x="185115" y="214565"/>
                  </a:cubicBezTo>
                  <a:cubicBezTo>
                    <a:pt x="174735" y="208346"/>
                    <a:pt x="167830" y="196938"/>
                    <a:pt x="166758" y="183899"/>
                  </a:cubicBezTo>
                  <a:cubicBezTo>
                    <a:pt x="164313" y="182655"/>
                    <a:pt x="161783" y="180768"/>
                    <a:pt x="159510" y="177337"/>
                  </a:cubicBezTo>
                  <a:cubicBezTo>
                    <a:pt x="151103" y="164771"/>
                    <a:pt x="136779" y="171032"/>
                    <a:pt x="129402" y="171633"/>
                  </a:cubicBezTo>
                  <a:cubicBezTo>
                    <a:pt x="122925" y="172105"/>
                    <a:pt x="127729" y="159624"/>
                    <a:pt x="136907" y="150360"/>
                  </a:cubicBezTo>
                  <a:cubicBezTo>
                    <a:pt x="135663" y="146414"/>
                    <a:pt x="134891" y="142339"/>
                    <a:pt x="134720" y="138265"/>
                  </a:cubicBezTo>
                  <a:cubicBezTo>
                    <a:pt x="134076" y="123854"/>
                    <a:pt x="143812" y="109829"/>
                    <a:pt x="156593" y="103782"/>
                  </a:cubicBezTo>
                  <a:cubicBezTo>
                    <a:pt x="158652" y="100522"/>
                    <a:pt x="160925" y="97391"/>
                    <a:pt x="163584" y="94818"/>
                  </a:cubicBezTo>
                  <a:cubicBezTo>
                    <a:pt x="163713" y="94647"/>
                    <a:pt x="163884" y="94561"/>
                    <a:pt x="164056" y="94432"/>
                  </a:cubicBezTo>
                  <a:cubicBezTo>
                    <a:pt x="165858" y="87441"/>
                    <a:pt x="166930" y="81737"/>
                    <a:pt x="166930" y="79078"/>
                  </a:cubicBezTo>
                  <a:cubicBezTo>
                    <a:pt x="166930" y="69342"/>
                    <a:pt x="115076" y="69942"/>
                    <a:pt x="105212" y="75647"/>
                  </a:cubicBezTo>
                  <a:cubicBezTo>
                    <a:pt x="95304" y="81351"/>
                    <a:pt x="85483" y="67069"/>
                    <a:pt x="93846" y="63080"/>
                  </a:cubicBezTo>
                  <a:cubicBezTo>
                    <a:pt x="102252" y="59091"/>
                    <a:pt x="120009" y="39105"/>
                    <a:pt x="119022" y="31127"/>
                  </a:cubicBezTo>
                  <a:cubicBezTo>
                    <a:pt x="118036" y="23150"/>
                    <a:pt x="131374" y="15687"/>
                    <a:pt x="123998" y="8267"/>
                  </a:cubicBezTo>
                  <a:cubicBezTo>
                    <a:pt x="116578" y="848"/>
                    <a:pt x="115591" y="17960"/>
                    <a:pt x="109158" y="23708"/>
                  </a:cubicBezTo>
                  <a:cubicBezTo>
                    <a:pt x="102767" y="29412"/>
                    <a:pt x="88399" y="27696"/>
                    <a:pt x="73088" y="24265"/>
                  </a:cubicBezTo>
                  <a:cubicBezTo>
                    <a:pt x="71201" y="23836"/>
                    <a:pt x="69485" y="23879"/>
                    <a:pt x="67898" y="24222"/>
                  </a:cubicBezTo>
                  <a:cubicBezTo>
                    <a:pt x="66011" y="33486"/>
                    <a:pt x="61079" y="41978"/>
                    <a:pt x="53144" y="47297"/>
                  </a:cubicBezTo>
                  <a:cubicBezTo>
                    <a:pt x="52501" y="50899"/>
                    <a:pt x="52244" y="54245"/>
                    <a:pt x="52372" y="56818"/>
                  </a:cubicBezTo>
                  <a:cubicBezTo>
                    <a:pt x="52887" y="67669"/>
                    <a:pt x="34573" y="73931"/>
                    <a:pt x="37576" y="83066"/>
                  </a:cubicBezTo>
                  <a:cubicBezTo>
                    <a:pt x="40535" y="92202"/>
                    <a:pt x="34144" y="99064"/>
                    <a:pt x="29212" y="93875"/>
                  </a:cubicBezTo>
                  <a:cubicBezTo>
                    <a:pt x="24280" y="88728"/>
                    <a:pt x="18833" y="76204"/>
                    <a:pt x="8968" y="85340"/>
                  </a:cubicBezTo>
                  <a:cubicBezTo>
                    <a:pt x="-896" y="94475"/>
                    <a:pt x="20334" y="106484"/>
                    <a:pt x="33158" y="108200"/>
                  </a:cubicBezTo>
                  <a:cubicBezTo>
                    <a:pt x="46025" y="109915"/>
                    <a:pt x="23294" y="120723"/>
                    <a:pt x="20806" y="136721"/>
                  </a:cubicBezTo>
                  <a:cubicBezTo>
                    <a:pt x="18318" y="152719"/>
                    <a:pt x="37576" y="145899"/>
                    <a:pt x="38562" y="157308"/>
                  </a:cubicBezTo>
                  <a:cubicBezTo>
                    <a:pt x="39548" y="168716"/>
                    <a:pt x="10898" y="170475"/>
                    <a:pt x="10898" y="181283"/>
                  </a:cubicBezTo>
                  <a:cubicBezTo>
                    <a:pt x="10898" y="192177"/>
                    <a:pt x="27196" y="176179"/>
                    <a:pt x="34616" y="171590"/>
                  </a:cubicBezTo>
                  <a:cubicBezTo>
                    <a:pt x="42036" y="167001"/>
                    <a:pt x="30670" y="198396"/>
                    <a:pt x="48470" y="194965"/>
                  </a:cubicBezTo>
                  <a:cubicBezTo>
                    <a:pt x="66225" y="191533"/>
                    <a:pt x="61293" y="163570"/>
                    <a:pt x="67727" y="164685"/>
                  </a:cubicBezTo>
                  <a:cubicBezTo>
                    <a:pt x="74160" y="165843"/>
                    <a:pt x="64767" y="179525"/>
                    <a:pt x="70214" y="191491"/>
                  </a:cubicBezTo>
                  <a:cubicBezTo>
                    <a:pt x="75618" y="203500"/>
                    <a:pt x="57347" y="221770"/>
                    <a:pt x="58377" y="230348"/>
                  </a:cubicBezTo>
                  <a:cubicBezTo>
                    <a:pt x="59363" y="238883"/>
                    <a:pt x="94919" y="238883"/>
                    <a:pt x="106241" y="225202"/>
                  </a:cubicBezTo>
                  <a:cubicBezTo>
                    <a:pt x="117607" y="211477"/>
                    <a:pt x="123011" y="226360"/>
                    <a:pt x="115162" y="236610"/>
                  </a:cubicBezTo>
                  <a:cubicBezTo>
                    <a:pt x="107271" y="246904"/>
                    <a:pt x="110701" y="256596"/>
                    <a:pt x="120609" y="260585"/>
                  </a:cubicBezTo>
                  <a:cubicBezTo>
                    <a:pt x="130474" y="264574"/>
                    <a:pt x="133948" y="265689"/>
                    <a:pt x="129487" y="274824"/>
                  </a:cubicBezTo>
                  <a:cubicBezTo>
                    <a:pt x="125070" y="284003"/>
                    <a:pt x="128972" y="301073"/>
                    <a:pt x="126528" y="309651"/>
                  </a:cubicBezTo>
                  <a:cubicBezTo>
                    <a:pt x="124041" y="318229"/>
                    <a:pt x="93417" y="317070"/>
                    <a:pt x="92431" y="311366"/>
                  </a:cubicBezTo>
                  <a:cubicBezTo>
                    <a:pt x="91444" y="305662"/>
                    <a:pt x="78577" y="309651"/>
                    <a:pt x="82052" y="317628"/>
                  </a:cubicBezTo>
                  <a:cubicBezTo>
                    <a:pt x="85483" y="325648"/>
                    <a:pt x="71158" y="334183"/>
                    <a:pt x="72187" y="341646"/>
                  </a:cubicBezTo>
                  <a:cubicBezTo>
                    <a:pt x="73173" y="349109"/>
                    <a:pt x="91444" y="347350"/>
                    <a:pt x="91916" y="356486"/>
                  </a:cubicBezTo>
                  <a:cubicBezTo>
                    <a:pt x="92388" y="365621"/>
                    <a:pt x="78577" y="376429"/>
                    <a:pt x="59835" y="382734"/>
                  </a:cubicBezTo>
                  <a:cubicBezTo>
                    <a:pt x="41049" y="388996"/>
                    <a:pt x="63781" y="406151"/>
                    <a:pt x="72659" y="398689"/>
                  </a:cubicBezTo>
                  <a:cubicBezTo>
                    <a:pt x="81537" y="391269"/>
                    <a:pt x="79564" y="403836"/>
                    <a:pt x="92431" y="403836"/>
                  </a:cubicBezTo>
                  <a:cubicBezTo>
                    <a:pt x="105255" y="403836"/>
                    <a:pt x="113189" y="415845"/>
                    <a:pt x="127471" y="409540"/>
                  </a:cubicBezTo>
                  <a:cubicBezTo>
                    <a:pt x="141796" y="403235"/>
                    <a:pt x="141325" y="409540"/>
                    <a:pt x="130431" y="419233"/>
                  </a:cubicBezTo>
                  <a:cubicBezTo>
                    <a:pt x="119580" y="428926"/>
                    <a:pt x="103282" y="418675"/>
                    <a:pt x="93417" y="424937"/>
                  </a:cubicBezTo>
                  <a:cubicBezTo>
                    <a:pt x="83510" y="431199"/>
                    <a:pt x="43365" y="474774"/>
                    <a:pt x="50957" y="485497"/>
                  </a:cubicBezTo>
                  <a:cubicBezTo>
                    <a:pt x="55418" y="491759"/>
                    <a:pt x="61293" y="476361"/>
                    <a:pt x="75618" y="469499"/>
                  </a:cubicBezTo>
                  <a:cubicBezTo>
                    <a:pt x="83253" y="465854"/>
                    <a:pt x="87499" y="467398"/>
                    <a:pt x="91015" y="469799"/>
                  </a:cubicBezTo>
                  <a:cubicBezTo>
                    <a:pt x="94232" y="464009"/>
                    <a:pt x="99122" y="459120"/>
                    <a:pt x="104526" y="455560"/>
                  </a:cubicBezTo>
                  <a:cubicBezTo>
                    <a:pt x="112246" y="450413"/>
                    <a:pt x="123869" y="449298"/>
                    <a:pt x="132575" y="451786"/>
                  </a:cubicBezTo>
                  <a:cubicBezTo>
                    <a:pt x="134376" y="452300"/>
                    <a:pt x="136307" y="453072"/>
                    <a:pt x="138237" y="454016"/>
                  </a:cubicBezTo>
                  <a:cubicBezTo>
                    <a:pt x="138622" y="454059"/>
                    <a:pt x="138923" y="454059"/>
                    <a:pt x="139309" y="454145"/>
                  </a:cubicBezTo>
                  <a:cubicBezTo>
                    <a:pt x="151189" y="456418"/>
                    <a:pt x="159552" y="451271"/>
                    <a:pt x="165471" y="445567"/>
                  </a:cubicBezTo>
                  <a:cubicBezTo>
                    <a:pt x="171390" y="439863"/>
                    <a:pt x="187173" y="456975"/>
                    <a:pt x="192149" y="452987"/>
                  </a:cubicBezTo>
                  <a:cubicBezTo>
                    <a:pt x="197081" y="448998"/>
                    <a:pt x="218826" y="444409"/>
                    <a:pt x="229677" y="444967"/>
                  </a:cubicBezTo>
                  <a:cubicBezTo>
                    <a:pt x="240527" y="445567"/>
                    <a:pt x="268663" y="430727"/>
                    <a:pt x="276083" y="422707"/>
                  </a:cubicBezTo>
                  <a:cubicBezTo>
                    <a:pt x="283503" y="414729"/>
                    <a:pt x="271622" y="413014"/>
                    <a:pt x="261801" y="414729"/>
                  </a:cubicBezTo>
                  <a:cubicBezTo>
                    <a:pt x="251936" y="416445"/>
                    <a:pt x="253866" y="403278"/>
                    <a:pt x="264245" y="391870"/>
                  </a:cubicBezTo>
                  <a:cubicBezTo>
                    <a:pt x="274625" y="380461"/>
                    <a:pt x="290922" y="371883"/>
                    <a:pt x="291909" y="354770"/>
                  </a:cubicBezTo>
                  <a:cubicBezTo>
                    <a:pt x="291909" y="354770"/>
                    <a:pt x="291909" y="354727"/>
                    <a:pt x="291909" y="354727"/>
                  </a:cubicBezTo>
                  <a:cubicBezTo>
                    <a:pt x="289464" y="353612"/>
                    <a:pt x="287148" y="352411"/>
                    <a:pt x="284832" y="3512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8" name="Google Shape;398;p28"/>
            <p:cNvSpPr/>
            <p:nvPr/>
          </p:nvSpPr>
          <p:spPr>
            <a:xfrm>
              <a:off x="5452426" y="2021895"/>
              <a:ext cx="94356" cy="77200"/>
            </a:xfrm>
            <a:custGeom>
              <a:rect b="b" l="l" r="r" t="t"/>
              <a:pathLst>
                <a:path extrusionOk="0" h="77200" w="94356">
                  <a:moveTo>
                    <a:pt x="25710" y="18778"/>
                  </a:moveTo>
                  <a:cubicBezTo>
                    <a:pt x="23566" y="29887"/>
                    <a:pt x="20092" y="37907"/>
                    <a:pt x="16618" y="40780"/>
                  </a:cubicBezTo>
                  <a:cubicBezTo>
                    <a:pt x="11385" y="45112"/>
                    <a:pt x="1692" y="61496"/>
                    <a:pt x="9155" y="63254"/>
                  </a:cubicBezTo>
                  <a:cubicBezTo>
                    <a:pt x="16618" y="64970"/>
                    <a:pt x="28541" y="78780"/>
                    <a:pt x="30042" y="68401"/>
                  </a:cubicBezTo>
                  <a:cubicBezTo>
                    <a:pt x="31501" y="58065"/>
                    <a:pt x="36733" y="44254"/>
                    <a:pt x="49428" y="61496"/>
                  </a:cubicBezTo>
                  <a:cubicBezTo>
                    <a:pt x="52431" y="65613"/>
                    <a:pt x="56333" y="69516"/>
                    <a:pt x="60451" y="73076"/>
                  </a:cubicBezTo>
                  <a:cubicBezTo>
                    <a:pt x="62510" y="65270"/>
                    <a:pt x="78121" y="63898"/>
                    <a:pt x="86228" y="54462"/>
                  </a:cubicBezTo>
                  <a:cubicBezTo>
                    <a:pt x="96135" y="43054"/>
                    <a:pt x="81295" y="26455"/>
                    <a:pt x="67485" y="11058"/>
                  </a:cubicBezTo>
                  <a:cubicBezTo>
                    <a:pt x="55047" y="-2838"/>
                    <a:pt x="38921" y="19036"/>
                    <a:pt x="25710" y="1877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99" name="Google Shape;399;p28"/>
            <p:cNvSpPr/>
            <p:nvPr/>
          </p:nvSpPr>
          <p:spPr>
            <a:xfrm>
              <a:off x="6099405" y="1979396"/>
              <a:ext cx="60045" cy="90067"/>
            </a:xfrm>
            <a:custGeom>
              <a:rect b="b" l="l" r="r" t="t"/>
              <a:pathLst>
                <a:path extrusionOk="0" h="90067" w="60045">
                  <a:moveTo>
                    <a:pt x="54066" y="10239"/>
                  </a:moveTo>
                  <a:cubicBezTo>
                    <a:pt x="50078" y="7366"/>
                    <a:pt x="47118" y="18217"/>
                    <a:pt x="42701" y="19332"/>
                  </a:cubicBezTo>
                  <a:cubicBezTo>
                    <a:pt x="38240" y="20490"/>
                    <a:pt x="33308" y="-2370"/>
                    <a:pt x="31335" y="10239"/>
                  </a:cubicBezTo>
                  <a:cubicBezTo>
                    <a:pt x="29362" y="22763"/>
                    <a:pt x="19454" y="5093"/>
                    <a:pt x="9590" y="21048"/>
                  </a:cubicBezTo>
                  <a:cubicBezTo>
                    <a:pt x="-274" y="37045"/>
                    <a:pt x="15509" y="51327"/>
                    <a:pt x="22414" y="56474"/>
                  </a:cubicBezTo>
                  <a:cubicBezTo>
                    <a:pt x="29319" y="61621"/>
                    <a:pt x="21899" y="69041"/>
                    <a:pt x="13021" y="66767"/>
                  </a:cubicBezTo>
                  <a:cubicBezTo>
                    <a:pt x="4143" y="64494"/>
                    <a:pt x="9590" y="81564"/>
                    <a:pt x="21899" y="83880"/>
                  </a:cubicBezTo>
                  <a:cubicBezTo>
                    <a:pt x="34252" y="86153"/>
                    <a:pt x="47590" y="58790"/>
                    <a:pt x="46089" y="51885"/>
                  </a:cubicBezTo>
                  <a:cubicBezTo>
                    <a:pt x="44630" y="45023"/>
                    <a:pt x="58698" y="13585"/>
                    <a:pt x="54066" y="1023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0" name="Google Shape;400;p28"/>
            <p:cNvSpPr/>
            <p:nvPr/>
          </p:nvSpPr>
          <p:spPr>
            <a:xfrm>
              <a:off x="6000700" y="1886207"/>
              <a:ext cx="98645" cy="171557"/>
            </a:xfrm>
            <a:custGeom>
              <a:rect b="b" l="l" r="r" t="t"/>
              <a:pathLst>
                <a:path extrusionOk="0" h="171557" w="98645">
                  <a:moveTo>
                    <a:pt x="78187" y="68559"/>
                  </a:moveTo>
                  <a:cubicBezTo>
                    <a:pt x="73255" y="65728"/>
                    <a:pt x="71239" y="47457"/>
                    <a:pt x="77201" y="41753"/>
                  </a:cubicBezTo>
                  <a:cubicBezTo>
                    <a:pt x="83119" y="36049"/>
                    <a:pt x="85607" y="14304"/>
                    <a:pt x="80675" y="8599"/>
                  </a:cubicBezTo>
                  <a:cubicBezTo>
                    <a:pt x="75742" y="2895"/>
                    <a:pt x="57943" y="8599"/>
                    <a:pt x="56485" y="24040"/>
                  </a:cubicBezTo>
                  <a:cubicBezTo>
                    <a:pt x="54984" y="39480"/>
                    <a:pt x="40702" y="32617"/>
                    <a:pt x="36713" y="36049"/>
                  </a:cubicBezTo>
                  <a:cubicBezTo>
                    <a:pt x="32767" y="39480"/>
                    <a:pt x="44605" y="46342"/>
                    <a:pt x="38214" y="53161"/>
                  </a:cubicBezTo>
                  <a:cubicBezTo>
                    <a:pt x="31824" y="60024"/>
                    <a:pt x="29336" y="42868"/>
                    <a:pt x="18957" y="41753"/>
                  </a:cubicBezTo>
                  <a:cubicBezTo>
                    <a:pt x="11880" y="40938"/>
                    <a:pt x="9178" y="49730"/>
                    <a:pt x="6433" y="58480"/>
                  </a:cubicBezTo>
                  <a:cubicBezTo>
                    <a:pt x="8320" y="64012"/>
                    <a:pt x="9950" y="69588"/>
                    <a:pt x="10936" y="75378"/>
                  </a:cubicBezTo>
                  <a:cubicBezTo>
                    <a:pt x="13939" y="92834"/>
                    <a:pt x="10251" y="111405"/>
                    <a:pt x="14239" y="128346"/>
                  </a:cubicBezTo>
                  <a:cubicBezTo>
                    <a:pt x="15354" y="132978"/>
                    <a:pt x="15612" y="137310"/>
                    <a:pt x="15268" y="141342"/>
                  </a:cubicBezTo>
                  <a:cubicBezTo>
                    <a:pt x="15612" y="143272"/>
                    <a:pt x="15612" y="145245"/>
                    <a:pt x="14968" y="147303"/>
                  </a:cubicBezTo>
                  <a:cubicBezTo>
                    <a:pt x="13381" y="152622"/>
                    <a:pt x="16598" y="158583"/>
                    <a:pt x="20072" y="164373"/>
                  </a:cubicBezTo>
                  <a:cubicBezTo>
                    <a:pt x="33196" y="164674"/>
                    <a:pt x="45248" y="165789"/>
                    <a:pt x="50566" y="167805"/>
                  </a:cubicBezTo>
                  <a:cubicBezTo>
                    <a:pt x="52711" y="168619"/>
                    <a:pt x="57128" y="168405"/>
                    <a:pt x="62918" y="167504"/>
                  </a:cubicBezTo>
                  <a:cubicBezTo>
                    <a:pt x="58544" y="159312"/>
                    <a:pt x="48808" y="152665"/>
                    <a:pt x="49537" y="146703"/>
                  </a:cubicBezTo>
                  <a:cubicBezTo>
                    <a:pt x="50524" y="138726"/>
                    <a:pt x="59916" y="143829"/>
                    <a:pt x="66821" y="150692"/>
                  </a:cubicBezTo>
                  <a:cubicBezTo>
                    <a:pt x="73726" y="157554"/>
                    <a:pt x="89038" y="158712"/>
                    <a:pt x="90539" y="150134"/>
                  </a:cubicBezTo>
                  <a:cubicBezTo>
                    <a:pt x="91440" y="144859"/>
                    <a:pt x="88052" y="120455"/>
                    <a:pt x="78702" y="126159"/>
                  </a:cubicBezTo>
                  <a:cubicBezTo>
                    <a:pt x="69309" y="131863"/>
                    <a:pt x="66864" y="129590"/>
                    <a:pt x="63391" y="123886"/>
                  </a:cubicBezTo>
                  <a:cubicBezTo>
                    <a:pt x="59959" y="118182"/>
                    <a:pt x="70296" y="109046"/>
                    <a:pt x="72783" y="99911"/>
                  </a:cubicBezTo>
                  <a:cubicBezTo>
                    <a:pt x="75227" y="90732"/>
                    <a:pt x="91526" y="94164"/>
                    <a:pt x="94013" y="86744"/>
                  </a:cubicBezTo>
                  <a:cubicBezTo>
                    <a:pt x="96458" y="79410"/>
                    <a:pt x="83077" y="71432"/>
                    <a:pt x="78187" y="6855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1" name="Google Shape;401;p28"/>
            <p:cNvSpPr/>
            <p:nvPr/>
          </p:nvSpPr>
          <p:spPr>
            <a:xfrm>
              <a:off x="6321462" y="1878076"/>
              <a:ext cx="38600" cy="60045"/>
            </a:xfrm>
            <a:custGeom>
              <a:rect b="b" l="l" r="r" t="t"/>
              <a:pathLst>
                <a:path extrusionOk="0" h="60045" w="38600">
                  <a:moveTo>
                    <a:pt x="30459" y="6437"/>
                  </a:moveTo>
                  <a:cubicBezTo>
                    <a:pt x="11716" y="7038"/>
                    <a:pt x="2924" y="49713"/>
                    <a:pt x="7727" y="56704"/>
                  </a:cubicBezTo>
                  <a:cubicBezTo>
                    <a:pt x="11716" y="62408"/>
                    <a:pt x="49201" y="5880"/>
                    <a:pt x="30459" y="64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2" name="Google Shape;402;p28"/>
            <p:cNvSpPr/>
            <p:nvPr/>
          </p:nvSpPr>
          <p:spPr>
            <a:xfrm>
              <a:off x="6100512" y="1182898"/>
              <a:ext cx="428893" cy="844919"/>
            </a:xfrm>
            <a:custGeom>
              <a:rect b="b" l="l" r="r" t="t"/>
              <a:pathLst>
                <a:path extrusionOk="0" h="844919" w="428893">
                  <a:moveTo>
                    <a:pt x="418333" y="199295"/>
                  </a:moveTo>
                  <a:cubicBezTo>
                    <a:pt x="413572" y="193805"/>
                    <a:pt x="404051" y="179137"/>
                    <a:pt x="411943" y="179137"/>
                  </a:cubicBezTo>
                  <a:cubicBezTo>
                    <a:pt x="419877" y="179137"/>
                    <a:pt x="423051" y="151645"/>
                    <a:pt x="413529" y="146113"/>
                  </a:cubicBezTo>
                  <a:cubicBezTo>
                    <a:pt x="404008" y="140580"/>
                    <a:pt x="413529" y="116733"/>
                    <a:pt x="405595" y="111244"/>
                  </a:cubicBezTo>
                  <a:cubicBezTo>
                    <a:pt x="397661" y="105711"/>
                    <a:pt x="402421" y="87354"/>
                    <a:pt x="404051" y="74530"/>
                  </a:cubicBezTo>
                  <a:cubicBezTo>
                    <a:pt x="405595" y="61664"/>
                    <a:pt x="373900" y="50684"/>
                    <a:pt x="356444" y="41506"/>
                  </a:cubicBezTo>
                  <a:cubicBezTo>
                    <a:pt x="338988" y="32327"/>
                    <a:pt x="331053" y="17659"/>
                    <a:pt x="316771" y="8481"/>
                  </a:cubicBezTo>
                  <a:cubicBezTo>
                    <a:pt x="302489" y="-697"/>
                    <a:pt x="297728" y="23106"/>
                    <a:pt x="297728" y="37817"/>
                  </a:cubicBezTo>
                  <a:cubicBezTo>
                    <a:pt x="297728" y="52485"/>
                    <a:pt x="285033" y="54330"/>
                    <a:pt x="275512" y="45151"/>
                  </a:cubicBezTo>
                  <a:cubicBezTo>
                    <a:pt x="265990" y="35973"/>
                    <a:pt x="254882" y="45151"/>
                    <a:pt x="240600" y="37817"/>
                  </a:cubicBezTo>
                  <a:cubicBezTo>
                    <a:pt x="226318" y="30440"/>
                    <a:pt x="232666" y="54330"/>
                    <a:pt x="232666" y="65309"/>
                  </a:cubicBezTo>
                  <a:cubicBezTo>
                    <a:pt x="232666" y="76289"/>
                    <a:pt x="216796" y="76289"/>
                    <a:pt x="207275" y="76289"/>
                  </a:cubicBezTo>
                  <a:cubicBezTo>
                    <a:pt x="197754" y="76289"/>
                    <a:pt x="181884" y="85467"/>
                    <a:pt x="181884" y="98334"/>
                  </a:cubicBezTo>
                  <a:cubicBezTo>
                    <a:pt x="181884" y="111158"/>
                    <a:pt x="167602" y="118535"/>
                    <a:pt x="172363" y="125869"/>
                  </a:cubicBezTo>
                  <a:cubicBezTo>
                    <a:pt x="177124" y="133160"/>
                    <a:pt x="170776" y="140537"/>
                    <a:pt x="164429" y="146070"/>
                  </a:cubicBezTo>
                  <a:cubicBezTo>
                    <a:pt x="158081" y="151560"/>
                    <a:pt x="151733" y="169873"/>
                    <a:pt x="146972" y="175406"/>
                  </a:cubicBezTo>
                  <a:cubicBezTo>
                    <a:pt x="142212" y="180896"/>
                    <a:pt x="150147" y="190074"/>
                    <a:pt x="140625" y="197451"/>
                  </a:cubicBezTo>
                  <a:cubicBezTo>
                    <a:pt x="131146" y="204785"/>
                    <a:pt x="119995" y="199253"/>
                    <a:pt x="115235" y="204785"/>
                  </a:cubicBezTo>
                  <a:cubicBezTo>
                    <a:pt x="110474" y="210275"/>
                    <a:pt x="115235" y="223142"/>
                    <a:pt x="113648" y="239654"/>
                  </a:cubicBezTo>
                  <a:cubicBezTo>
                    <a:pt x="112061" y="256124"/>
                    <a:pt x="100952" y="274480"/>
                    <a:pt x="91431" y="289148"/>
                  </a:cubicBezTo>
                  <a:cubicBezTo>
                    <a:pt x="81910" y="303859"/>
                    <a:pt x="94605" y="307505"/>
                    <a:pt x="99365" y="309307"/>
                  </a:cubicBezTo>
                  <a:cubicBezTo>
                    <a:pt x="104083" y="311151"/>
                    <a:pt x="104083" y="320329"/>
                    <a:pt x="99365" y="331309"/>
                  </a:cubicBezTo>
                  <a:cubicBezTo>
                    <a:pt x="94605" y="342374"/>
                    <a:pt x="83496" y="334997"/>
                    <a:pt x="77149" y="333196"/>
                  </a:cubicBezTo>
                  <a:cubicBezTo>
                    <a:pt x="70801" y="331309"/>
                    <a:pt x="53345" y="340530"/>
                    <a:pt x="43824" y="358844"/>
                  </a:cubicBezTo>
                  <a:cubicBezTo>
                    <a:pt x="34303" y="377200"/>
                    <a:pt x="37476" y="388180"/>
                    <a:pt x="40650" y="397358"/>
                  </a:cubicBezTo>
                  <a:cubicBezTo>
                    <a:pt x="43824" y="406536"/>
                    <a:pt x="32716" y="417559"/>
                    <a:pt x="40650" y="435916"/>
                  </a:cubicBezTo>
                  <a:cubicBezTo>
                    <a:pt x="48584" y="454272"/>
                    <a:pt x="37476" y="457918"/>
                    <a:pt x="39063" y="472629"/>
                  </a:cubicBezTo>
                  <a:cubicBezTo>
                    <a:pt x="40650" y="487297"/>
                    <a:pt x="59693" y="485453"/>
                    <a:pt x="61280" y="500121"/>
                  </a:cubicBezTo>
                  <a:cubicBezTo>
                    <a:pt x="62866" y="514789"/>
                    <a:pt x="54932" y="520322"/>
                    <a:pt x="48584" y="520322"/>
                  </a:cubicBezTo>
                  <a:cubicBezTo>
                    <a:pt x="42237" y="520322"/>
                    <a:pt x="43824" y="534990"/>
                    <a:pt x="50214" y="538678"/>
                  </a:cubicBezTo>
                  <a:cubicBezTo>
                    <a:pt x="56519" y="542367"/>
                    <a:pt x="54932" y="568015"/>
                    <a:pt x="51801" y="575392"/>
                  </a:cubicBezTo>
                  <a:cubicBezTo>
                    <a:pt x="48627" y="582726"/>
                    <a:pt x="27997" y="575392"/>
                    <a:pt x="29584" y="584527"/>
                  </a:cubicBezTo>
                  <a:cubicBezTo>
                    <a:pt x="31171" y="593705"/>
                    <a:pt x="24824" y="608374"/>
                    <a:pt x="24824" y="615751"/>
                  </a:cubicBezTo>
                  <a:cubicBezTo>
                    <a:pt x="24824" y="623085"/>
                    <a:pt x="23237" y="646931"/>
                    <a:pt x="16889" y="641398"/>
                  </a:cubicBezTo>
                  <a:cubicBezTo>
                    <a:pt x="14402" y="639254"/>
                    <a:pt x="10370" y="639082"/>
                    <a:pt x="6467" y="639683"/>
                  </a:cubicBezTo>
                  <a:cubicBezTo>
                    <a:pt x="6510" y="640841"/>
                    <a:pt x="6510" y="641956"/>
                    <a:pt x="6467" y="643286"/>
                  </a:cubicBezTo>
                  <a:cubicBezTo>
                    <a:pt x="5995" y="657568"/>
                    <a:pt x="10413" y="671850"/>
                    <a:pt x="21264" y="682100"/>
                  </a:cubicBezTo>
                  <a:cubicBezTo>
                    <a:pt x="32115" y="692394"/>
                    <a:pt x="23751" y="707791"/>
                    <a:pt x="33102" y="722073"/>
                  </a:cubicBezTo>
                  <a:cubicBezTo>
                    <a:pt x="42494" y="736355"/>
                    <a:pt x="39492" y="746649"/>
                    <a:pt x="49871" y="756942"/>
                  </a:cubicBezTo>
                  <a:cubicBezTo>
                    <a:pt x="60250" y="767193"/>
                    <a:pt x="61237" y="772897"/>
                    <a:pt x="56777" y="786064"/>
                  </a:cubicBezTo>
                  <a:cubicBezTo>
                    <a:pt x="52359" y="799231"/>
                    <a:pt x="65654" y="795757"/>
                    <a:pt x="66169" y="803734"/>
                  </a:cubicBezTo>
                  <a:cubicBezTo>
                    <a:pt x="66684" y="811755"/>
                    <a:pt x="63210" y="828267"/>
                    <a:pt x="66684" y="836287"/>
                  </a:cubicBezTo>
                  <a:cubicBezTo>
                    <a:pt x="70115" y="844265"/>
                    <a:pt x="77063" y="836287"/>
                    <a:pt x="92846" y="835730"/>
                  </a:cubicBezTo>
                  <a:cubicBezTo>
                    <a:pt x="108630" y="835172"/>
                    <a:pt x="104684" y="823721"/>
                    <a:pt x="105155" y="812870"/>
                  </a:cubicBezTo>
                  <a:cubicBezTo>
                    <a:pt x="105627" y="802019"/>
                    <a:pt x="113562" y="807166"/>
                    <a:pt x="115535" y="800303"/>
                  </a:cubicBezTo>
                  <a:cubicBezTo>
                    <a:pt x="117507" y="793441"/>
                    <a:pt x="131833" y="791725"/>
                    <a:pt x="143198" y="797430"/>
                  </a:cubicBezTo>
                  <a:cubicBezTo>
                    <a:pt x="154521" y="803177"/>
                    <a:pt x="160440" y="793441"/>
                    <a:pt x="162456" y="779759"/>
                  </a:cubicBezTo>
                  <a:cubicBezTo>
                    <a:pt x="164429" y="766078"/>
                    <a:pt x="170819" y="782633"/>
                    <a:pt x="174293" y="785464"/>
                  </a:cubicBezTo>
                  <a:cubicBezTo>
                    <a:pt x="177767" y="788337"/>
                    <a:pt x="188146" y="764362"/>
                    <a:pt x="193036" y="748922"/>
                  </a:cubicBezTo>
                  <a:cubicBezTo>
                    <a:pt x="197968" y="733482"/>
                    <a:pt x="192564" y="736355"/>
                    <a:pt x="181198" y="751195"/>
                  </a:cubicBezTo>
                  <a:cubicBezTo>
                    <a:pt x="169833" y="766035"/>
                    <a:pt x="176266" y="736355"/>
                    <a:pt x="180726" y="724346"/>
                  </a:cubicBezTo>
                  <a:cubicBezTo>
                    <a:pt x="185144" y="712380"/>
                    <a:pt x="184672" y="677511"/>
                    <a:pt x="186173" y="669534"/>
                  </a:cubicBezTo>
                  <a:cubicBezTo>
                    <a:pt x="187675" y="661556"/>
                    <a:pt x="190634" y="649547"/>
                    <a:pt x="204916" y="646116"/>
                  </a:cubicBezTo>
                  <a:cubicBezTo>
                    <a:pt x="219241" y="642685"/>
                    <a:pt x="238027" y="622141"/>
                    <a:pt x="235067" y="613563"/>
                  </a:cubicBezTo>
                  <a:cubicBezTo>
                    <a:pt x="232108" y="604985"/>
                    <a:pt x="254796" y="590746"/>
                    <a:pt x="254796" y="582168"/>
                  </a:cubicBezTo>
                  <a:cubicBezTo>
                    <a:pt x="254796" y="573590"/>
                    <a:pt x="231079" y="547299"/>
                    <a:pt x="223187" y="541638"/>
                  </a:cubicBezTo>
                  <a:cubicBezTo>
                    <a:pt x="215295" y="535934"/>
                    <a:pt x="198011" y="540480"/>
                    <a:pt x="199469" y="534218"/>
                  </a:cubicBezTo>
                  <a:cubicBezTo>
                    <a:pt x="200970" y="527913"/>
                    <a:pt x="197496" y="503381"/>
                    <a:pt x="195523" y="490814"/>
                  </a:cubicBezTo>
                  <a:cubicBezTo>
                    <a:pt x="193851" y="480135"/>
                    <a:pt x="203887" y="469026"/>
                    <a:pt x="206932" y="458561"/>
                  </a:cubicBezTo>
                  <a:cubicBezTo>
                    <a:pt x="202000" y="447453"/>
                    <a:pt x="201957" y="433857"/>
                    <a:pt x="208304" y="423649"/>
                  </a:cubicBezTo>
                  <a:cubicBezTo>
                    <a:pt x="216496" y="410611"/>
                    <a:pt x="227176" y="400060"/>
                    <a:pt x="237083" y="388523"/>
                  </a:cubicBezTo>
                  <a:cubicBezTo>
                    <a:pt x="240857" y="384105"/>
                    <a:pt x="245532" y="381189"/>
                    <a:pt x="250550" y="379516"/>
                  </a:cubicBezTo>
                  <a:cubicBezTo>
                    <a:pt x="252009" y="377929"/>
                    <a:pt x="253638" y="376471"/>
                    <a:pt x="255740" y="375442"/>
                  </a:cubicBezTo>
                  <a:cubicBezTo>
                    <a:pt x="259814" y="373512"/>
                    <a:pt x="262688" y="371710"/>
                    <a:pt x="265261" y="369866"/>
                  </a:cubicBezTo>
                  <a:cubicBezTo>
                    <a:pt x="265304" y="360302"/>
                    <a:pt x="269336" y="350266"/>
                    <a:pt x="275898" y="343532"/>
                  </a:cubicBezTo>
                  <a:lnTo>
                    <a:pt x="280744" y="338514"/>
                  </a:lnTo>
                  <a:cubicBezTo>
                    <a:pt x="286491" y="332595"/>
                    <a:pt x="293697" y="329421"/>
                    <a:pt x="301417" y="328178"/>
                  </a:cubicBezTo>
                  <a:cubicBezTo>
                    <a:pt x="303132" y="325004"/>
                    <a:pt x="305191" y="322130"/>
                    <a:pt x="307464" y="319771"/>
                  </a:cubicBezTo>
                  <a:cubicBezTo>
                    <a:pt x="311196" y="315911"/>
                    <a:pt x="315999" y="313038"/>
                    <a:pt x="321103" y="311151"/>
                  </a:cubicBezTo>
                  <a:cubicBezTo>
                    <a:pt x="321146" y="301415"/>
                    <a:pt x="324363" y="291679"/>
                    <a:pt x="330710" y="284602"/>
                  </a:cubicBezTo>
                  <a:cubicBezTo>
                    <a:pt x="329852" y="280614"/>
                    <a:pt x="330668" y="276668"/>
                    <a:pt x="335214" y="272679"/>
                  </a:cubicBezTo>
                  <a:cubicBezTo>
                    <a:pt x="349539" y="260112"/>
                    <a:pt x="337659" y="245830"/>
                    <a:pt x="348037" y="241284"/>
                  </a:cubicBezTo>
                  <a:cubicBezTo>
                    <a:pt x="358417" y="236695"/>
                    <a:pt x="362363" y="230433"/>
                    <a:pt x="369783" y="221298"/>
                  </a:cubicBezTo>
                  <a:cubicBezTo>
                    <a:pt x="377159" y="212162"/>
                    <a:pt x="387024" y="220740"/>
                    <a:pt x="404823" y="217309"/>
                  </a:cubicBezTo>
                  <a:cubicBezTo>
                    <a:pt x="411342" y="216065"/>
                    <a:pt x="417304" y="216666"/>
                    <a:pt x="422880" y="218210"/>
                  </a:cubicBezTo>
                  <a:cubicBezTo>
                    <a:pt x="422236" y="209246"/>
                    <a:pt x="420478" y="201826"/>
                    <a:pt x="418333" y="19929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3" name="Google Shape;403;p28"/>
            <p:cNvSpPr/>
            <p:nvPr/>
          </p:nvSpPr>
          <p:spPr>
            <a:xfrm>
              <a:off x="6446536" y="1775787"/>
              <a:ext cx="210157" cy="124378"/>
            </a:xfrm>
            <a:custGeom>
              <a:rect b="b" l="l" r="r" t="t"/>
              <a:pathLst>
                <a:path extrusionOk="0" h="124378" w="210157">
                  <a:moveTo>
                    <a:pt x="198190" y="35900"/>
                  </a:moveTo>
                  <a:cubicBezTo>
                    <a:pt x="202264" y="25692"/>
                    <a:pt x="212987" y="23977"/>
                    <a:pt x="205009" y="10553"/>
                  </a:cubicBezTo>
                  <a:cubicBezTo>
                    <a:pt x="203508" y="12011"/>
                    <a:pt x="201321" y="13340"/>
                    <a:pt x="197718" y="14498"/>
                  </a:cubicBezTo>
                  <a:cubicBezTo>
                    <a:pt x="183393" y="19087"/>
                    <a:pt x="152298" y="3090"/>
                    <a:pt x="134499" y="7078"/>
                  </a:cubicBezTo>
                  <a:cubicBezTo>
                    <a:pt x="116743" y="11067"/>
                    <a:pt x="80673" y="11067"/>
                    <a:pt x="72267" y="21318"/>
                  </a:cubicBezTo>
                  <a:cubicBezTo>
                    <a:pt x="63860" y="31611"/>
                    <a:pt x="42630" y="34442"/>
                    <a:pt x="52023" y="43577"/>
                  </a:cubicBezTo>
                  <a:cubicBezTo>
                    <a:pt x="61416" y="52756"/>
                    <a:pt x="52023" y="57302"/>
                    <a:pt x="58928" y="68153"/>
                  </a:cubicBezTo>
                  <a:cubicBezTo>
                    <a:pt x="65876" y="79004"/>
                    <a:pt x="69308" y="83593"/>
                    <a:pt x="78700" y="81277"/>
                  </a:cubicBezTo>
                  <a:cubicBezTo>
                    <a:pt x="88093" y="79004"/>
                    <a:pt x="95470" y="84665"/>
                    <a:pt x="85605" y="96674"/>
                  </a:cubicBezTo>
                  <a:cubicBezTo>
                    <a:pt x="85477" y="96932"/>
                    <a:pt x="85348" y="97103"/>
                    <a:pt x="85176" y="97318"/>
                  </a:cubicBezTo>
                  <a:cubicBezTo>
                    <a:pt x="101003" y="95602"/>
                    <a:pt x="118587" y="94444"/>
                    <a:pt x="121161" y="96674"/>
                  </a:cubicBezTo>
                  <a:cubicBezTo>
                    <a:pt x="125107" y="100105"/>
                    <a:pt x="148782" y="121807"/>
                    <a:pt x="154743" y="119534"/>
                  </a:cubicBezTo>
                  <a:cubicBezTo>
                    <a:pt x="158389" y="118119"/>
                    <a:pt x="174600" y="120135"/>
                    <a:pt x="186610" y="121936"/>
                  </a:cubicBezTo>
                  <a:cubicBezTo>
                    <a:pt x="185194" y="117690"/>
                    <a:pt x="185323" y="113658"/>
                    <a:pt x="187811" y="111257"/>
                  </a:cubicBezTo>
                  <a:cubicBezTo>
                    <a:pt x="192271" y="106968"/>
                    <a:pt x="201879" y="106968"/>
                    <a:pt x="196689" y="98390"/>
                  </a:cubicBezTo>
                  <a:cubicBezTo>
                    <a:pt x="191499" y="89812"/>
                    <a:pt x="190041" y="88139"/>
                    <a:pt x="189312" y="77803"/>
                  </a:cubicBezTo>
                  <a:cubicBezTo>
                    <a:pt x="188582" y="67552"/>
                    <a:pt x="186353" y="62406"/>
                    <a:pt x="187081" y="55543"/>
                  </a:cubicBezTo>
                  <a:cubicBezTo>
                    <a:pt x="187811" y="48767"/>
                    <a:pt x="193729" y="47051"/>
                    <a:pt x="198190" y="35900"/>
                  </a:cubicBezTo>
                  <a:close/>
                  <a:moveTo>
                    <a:pt x="23373" y="63607"/>
                  </a:moveTo>
                  <a:cubicBezTo>
                    <a:pt x="5617" y="69311"/>
                    <a:pt x="3001" y="97746"/>
                    <a:pt x="10077" y="97318"/>
                  </a:cubicBezTo>
                  <a:cubicBezTo>
                    <a:pt x="18956" y="96717"/>
                    <a:pt x="39199" y="77288"/>
                    <a:pt x="44646" y="71026"/>
                  </a:cubicBezTo>
                  <a:cubicBezTo>
                    <a:pt x="50050" y="64765"/>
                    <a:pt x="41129" y="57902"/>
                    <a:pt x="23373" y="63607"/>
                  </a:cubicBezTo>
                  <a:close/>
                  <a:moveTo>
                    <a:pt x="38170" y="47051"/>
                  </a:moveTo>
                  <a:cubicBezTo>
                    <a:pt x="42159" y="38473"/>
                    <a:pt x="9648" y="42248"/>
                    <a:pt x="16940" y="49925"/>
                  </a:cubicBezTo>
                  <a:cubicBezTo>
                    <a:pt x="22386" y="55629"/>
                    <a:pt x="34267" y="55629"/>
                    <a:pt x="38170" y="470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4" name="Google Shape;404;p28"/>
            <p:cNvSpPr/>
            <p:nvPr/>
          </p:nvSpPr>
          <p:spPr>
            <a:xfrm>
              <a:off x="6829922" y="4234763"/>
              <a:ext cx="278780" cy="381714"/>
            </a:xfrm>
            <a:custGeom>
              <a:rect b="b" l="l" r="r" t="t"/>
              <a:pathLst>
                <a:path extrusionOk="0" h="381714" w="278780">
                  <a:moveTo>
                    <a:pt x="179320" y="377253"/>
                  </a:moveTo>
                  <a:cubicBezTo>
                    <a:pt x="185282" y="367131"/>
                    <a:pt x="192144" y="357438"/>
                    <a:pt x="199693" y="347874"/>
                  </a:cubicBezTo>
                  <a:cubicBezTo>
                    <a:pt x="208528" y="324370"/>
                    <a:pt x="216763" y="304427"/>
                    <a:pt x="219636" y="299323"/>
                  </a:cubicBezTo>
                  <a:cubicBezTo>
                    <a:pt x="227013" y="286199"/>
                    <a:pt x="234433" y="288515"/>
                    <a:pt x="240866" y="279337"/>
                  </a:cubicBezTo>
                  <a:cubicBezTo>
                    <a:pt x="247300" y="270201"/>
                    <a:pt x="249230" y="283926"/>
                    <a:pt x="259137" y="265612"/>
                  </a:cubicBezTo>
                  <a:cubicBezTo>
                    <a:pt x="259909" y="264240"/>
                    <a:pt x="260895" y="262567"/>
                    <a:pt x="262011" y="260937"/>
                  </a:cubicBezTo>
                  <a:lnTo>
                    <a:pt x="245455" y="230614"/>
                  </a:lnTo>
                  <a:lnTo>
                    <a:pt x="243740" y="92211"/>
                  </a:lnTo>
                  <a:lnTo>
                    <a:pt x="259137" y="64547"/>
                  </a:lnTo>
                  <a:lnTo>
                    <a:pt x="275092" y="37527"/>
                  </a:lnTo>
                  <a:cubicBezTo>
                    <a:pt x="267586" y="39457"/>
                    <a:pt x="260853" y="41558"/>
                    <a:pt x="258451" y="42931"/>
                  </a:cubicBezTo>
                  <a:cubicBezTo>
                    <a:pt x="252532" y="46362"/>
                    <a:pt x="244383" y="41215"/>
                    <a:pt x="242153" y="35211"/>
                  </a:cubicBezTo>
                  <a:cubicBezTo>
                    <a:pt x="239923" y="29206"/>
                    <a:pt x="225126" y="34353"/>
                    <a:pt x="213246" y="42030"/>
                  </a:cubicBezTo>
                  <a:cubicBezTo>
                    <a:pt x="201408" y="49750"/>
                    <a:pt x="195489" y="66048"/>
                    <a:pt x="191029" y="62574"/>
                  </a:cubicBezTo>
                  <a:cubicBezTo>
                    <a:pt x="186568" y="59143"/>
                    <a:pt x="159934" y="54897"/>
                    <a:pt x="152515" y="54897"/>
                  </a:cubicBezTo>
                  <a:cubicBezTo>
                    <a:pt x="145094" y="54897"/>
                    <a:pt x="121420" y="36926"/>
                    <a:pt x="114000" y="29206"/>
                  </a:cubicBezTo>
                  <a:cubicBezTo>
                    <a:pt x="106580" y="21486"/>
                    <a:pt x="85092" y="24917"/>
                    <a:pt x="79903" y="21486"/>
                  </a:cubicBezTo>
                  <a:cubicBezTo>
                    <a:pt x="74713" y="18055"/>
                    <a:pt x="64377" y="15482"/>
                    <a:pt x="60646" y="10335"/>
                  </a:cubicBezTo>
                  <a:cubicBezTo>
                    <a:pt x="56914" y="5188"/>
                    <a:pt x="48079" y="6046"/>
                    <a:pt x="40616" y="7762"/>
                  </a:cubicBezTo>
                  <a:cubicBezTo>
                    <a:pt x="33239" y="9477"/>
                    <a:pt x="15440" y="21486"/>
                    <a:pt x="13982" y="28348"/>
                  </a:cubicBezTo>
                  <a:cubicBezTo>
                    <a:pt x="13510" y="30536"/>
                    <a:pt x="11795" y="32637"/>
                    <a:pt x="9693" y="34653"/>
                  </a:cubicBezTo>
                  <a:lnTo>
                    <a:pt x="24919" y="50651"/>
                  </a:lnTo>
                  <a:lnTo>
                    <a:pt x="28350" y="78314"/>
                  </a:lnTo>
                  <a:lnTo>
                    <a:pt x="42032" y="92168"/>
                  </a:lnTo>
                  <a:cubicBezTo>
                    <a:pt x="42032" y="92168"/>
                    <a:pt x="42032" y="107994"/>
                    <a:pt x="40359" y="123820"/>
                  </a:cubicBezTo>
                  <a:cubicBezTo>
                    <a:pt x="38643" y="139603"/>
                    <a:pt x="26677" y="159375"/>
                    <a:pt x="18099" y="169283"/>
                  </a:cubicBezTo>
                  <a:cubicBezTo>
                    <a:pt x="15569" y="172199"/>
                    <a:pt x="12009" y="181592"/>
                    <a:pt x="8192" y="193258"/>
                  </a:cubicBezTo>
                  <a:cubicBezTo>
                    <a:pt x="21273" y="197032"/>
                    <a:pt x="31009" y="202779"/>
                    <a:pt x="30280" y="207325"/>
                  </a:cubicBezTo>
                  <a:cubicBezTo>
                    <a:pt x="28821" y="216761"/>
                    <a:pt x="6605" y="212472"/>
                    <a:pt x="6605" y="232158"/>
                  </a:cubicBezTo>
                  <a:cubicBezTo>
                    <a:pt x="6605" y="233488"/>
                    <a:pt x="6519" y="234775"/>
                    <a:pt x="6433" y="236061"/>
                  </a:cubicBezTo>
                  <a:lnTo>
                    <a:pt x="132614" y="313519"/>
                  </a:lnTo>
                  <a:lnTo>
                    <a:pt x="130941" y="337280"/>
                  </a:lnTo>
                  <a:cubicBezTo>
                    <a:pt x="130941" y="337366"/>
                    <a:pt x="154316" y="357095"/>
                    <a:pt x="179320" y="3772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5" name="Google Shape;405;p28"/>
            <p:cNvSpPr/>
            <p:nvPr/>
          </p:nvSpPr>
          <p:spPr>
            <a:xfrm>
              <a:off x="6683155" y="4263026"/>
              <a:ext cx="193001" cy="227313"/>
            </a:xfrm>
            <a:custGeom>
              <a:rect b="b" l="l" r="r" t="t"/>
              <a:pathLst>
                <a:path extrusionOk="0" h="227313" w="193001">
                  <a:moveTo>
                    <a:pt x="175160" y="50095"/>
                  </a:moveTo>
                  <a:lnTo>
                    <a:pt x="171728" y="22431"/>
                  </a:lnTo>
                  <a:lnTo>
                    <a:pt x="156503" y="6433"/>
                  </a:lnTo>
                  <a:cubicBezTo>
                    <a:pt x="152042" y="10765"/>
                    <a:pt x="145695" y="14882"/>
                    <a:pt x="145223" y="18957"/>
                  </a:cubicBezTo>
                  <a:cubicBezTo>
                    <a:pt x="144494" y="24962"/>
                    <a:pt x="130427" y="24104"/>
                    <a:pt x="124508" y="20673"/>
                  </a:cubicBezTo>
                  <a:cubicBezTo>
                    <a:pt x="118589" y="17241"/>
                    <a:pt x="103020" y="24962"/>
                    <a:pt x="100061" y="30108"/>
                  </a:cubicBezTo>
                  <a:cubicBezTo>
                    <a:pt x="97101" y="35255"/>
                    <a:pt x="86722" y="20673"/>
                    <a:pt x="79345" y="21573"/>
                  </a:cubicBezTo>
                  <a:cubicBezTo>
                    <a:pt x="71925" y="22431"/>
                    <a:pt x="54169" y="30108"/>
                    <a:pt x="54169" y="30108"/>
                  </a:cubicBezTo>
                  <a:cubicBezTo>
                    <a:pt x="54169" y="30108"/>
                    <a:pt x="51210" y="54083"/>
                    <a:pt x="51210" y="63519"/>
                  </a:cubicBezTo>
                  <a:cubicBezTo>
                    <a:pt x="51210" y="72912"/>
                    <a:pt x="62318" y="74670"/>
                    <a:pt x="62318" y="82347"/>
                  </a:cubicBezTo>
                  <a:cubicBezTo>
                    <a:pt x="62318" y="90068"/>
                    <a:pt x="53440" y="96887"/>
                    <a:pt x="52668" y="102034"/>
                  </a:cubicBezTo>
                  <a:cubicBezTo>
                    <a:pt x="51939" y="107180"/>
                    <a:pt x="46020" y="110611"/>
                    <a:pt x="38600" y="113185"/>
                  </a:cubicBezTo>
                  <a:cubicBezTo>
                    <a:pt x="31224" y="115758"/>
                    <a:pt x="31952" y="129483"/>
                    <a:pt x="26034" y="134586"/>
                  </a:cubicBezTo>
                  <a:cubicBezTo>
                    <a:pt x="20072" y="139733"/>
                    <a:pt x="21573" y="152600"/>
                    <a:pt x="17885" y="162036"/>
                  </a:cubicBezTo>
                  <a:cubicBezTo>
                    <a:pt x="14196" y="171429"/>
                    <a:pt x="11966" y="184295"/>
                    <a:pt x="11966" y="195404"/>
                  </a:cubicBezTo>
                  <a:cubicBezTo>
                    <a:pt x="11966" y="204367"/>
                    <a:pt x="10979" y="216977"/>
                    <a:pt x="6433" y="223496"/>
                  </a:cubicBezTo>
                  <a:cubicBezTo>
                    <a:pt x="15869" y="224611"/>
                    <a:pt x="18314" y="222896"/>
                    <a:pt x="23074" y="220108"/>
                  </a:cubicBezTo>
                  <a:cubicBezTo>
                    <a:pt x="29894" y="216162"/>
                    <a:pt x="57257" y="208270"/>
                    <a:pt x="57257" y="208270"/>
                  </a:cubicBezTo>
                  <a:lnTo>
                    <a:pt x="85092" y="205654"/>
                  </a:lnTo>
                  <a:cubicBezTo>
                    <a:pt x="91269" y="185496"/>
                    <a:pt x="100446" y="167182"/>
                    <a:pt x="110440" y="163751"/>
                  </a:cubicBezTo>
                  <a:cubicBezTo>
                    <a:pt x="123436" y="159334"/>
                    <a:pt x="141106" y="161092"/>
                    <a:pt x="155002" y="165081"/>
                  </a:cubicBezTo>
                  <a:cubicBezTo>
                    <a:pt x="158819" y="153415"/>
                    <a:pt x="162379" y="144022"/>
                    <a:pt x="164909" y="141106"/>
                  </a:cubicBezTo>
                  <a:cubicBezTo>
                    <a:pt x="173487" y="131199"/>
                    <a:pt x="185453" y="111426"/>
                    <a:pt x="187169" y="95643"/>
                  </a:cubicBezTo>
                  <a:cubicBezTo>
                    <a:pt x="188842" y="79817"/>
                    <a:pt x="188842" y="63991"/>
                    <a:pt x="188842" y="63991"/>
                  </a:cubicBezTo>
                  <a:lnTo>
                    <a:pt x="175160" y="50095"/>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6" name="Google Shape;406;p28"/>
            <p:cNvSpPr/>
            <p:nvPr/>
          </p:nvSpPr>
          <p:spPr>
            <a:xfrm>
              <a:off x="7582586" y="2521248"/>
              <a:ext cx="591872" cy="411737"/>
            </a:xfrm>
            <a:custGeom>
              <a:rect b="b" l="l" r="r" t="t"/>
              <a:pathLst>
                <a:path extrusionOk="0" h="411737" w="591872">
                  <a:moveTo>
                    <a:pt x="581751" y="230745"/>
                  </a:moveTo>
                  <a:cubicBezTo>
                    <a:pt x="565925" y="215519"/>
                    <a:pt x="538261" y="197205"/>
                    <a:pt x="535602" y="206383"/>
                  </a:cubicBezTo>
                  <a:cubicBezTo>
                    <a:pt x="532943" y="215519"/>
                    <a:pt x="515830" y="217020"/>
                    <a:pt x="509225" y="207885"/>
                  </a:cubicBezTo>
                  <a:cubicBezTo>
                    <a:pt x="502663" y="198706"/>
                    <a:pt x="497387" y="188070"/>
                    <a:pt x="477572" y="197205"/>
                  </a:cubicBezTo>
                  <a:cubicBezTo>
                    <a:pt x="457800" y="206341"/>
                    <a:pt x="444591" y="218564"/>
                    <a:pt x="443304" y="227657"/>
                  </a:cubicBezTo>
                  <a:cubicBezTo>
                    <a:pt x="442017" y="236835"/>
                    <a:pt x="428807" y="245970"/>
                    <a:pt x="427478" y="233790"/>
                  </a:cubicBezTo>
                  <a:cubicBezTo>
                    <a:pt x="426148" y="221566"/>
                    <a:pt x="410365" y="217020"/>
                    <a:pt x="399814" y="213975"/>
                  </a:cubicBezTo>
                  <a:cubicBezTo>
                    <a:pt x="389263" y="210930"/>
                    <a:pt x="372108" y="216977"/>
                    <a:pt x="370778" y="204839"/>
                  </a:cubicBezTo>
                  <a:cubicBezTo>
                    <a:pt x="369491" y="192616"/>
                    <a:pt x="353665" y="178891"/>
                    <a:pt x="352336" y="165124"/>
                  </a:cubicBezTo>
                  <a:cubicBezTo>
                    <a:pt x="351006" y="151442"/>
                    <a:pt x="354995" y="131585"/>
                    <a:pt x="344401" y="128539"/>
                  </a:cubicBezTo>
                  <a:cubicBezTo>
                    <a:pt x="333850" y="125494"/>
                    <a:pt x="327289" y="105679"/>
                    <a:pt x="318067" y="105679"/>
                  </a:cubicBezTo>
                  <a:cubicBezTo>
                    <a:pt x="308803" y="105679"/>
                    <a:pt x="257379" y="105679"/>
                    <a:pt x="250774" y="102634"/>
                  </a:cubicBezTo>
                  <a:cubicBezTo>
                    <a:pt x="244169" y="99632"/>
                    <a:pt x="209901" y="114815"/>
                    <a:pt x="207241" y="105679"/>
                  </a:cubicBezTo>
                  <a:cubicBezTo>
                    <a:pt x="205097" y="98260"/>
                    <a:pt x="181336" y="68838"/>
                    <a:pt x="168169" y="56314"/>
                  </a:cubicBezTo>
                  <a:cubicBezTo>
                    <a:pt x="166754" y="62619"/>
                    <a:pt x="163752" y="68494"/>
                    <a:pt x="158305" y="73041"/>
                  </a:cubicBezTo>
                  <a:cubicBezTo>
                    <a:pt x="133600" y="93627"/>
                    <a:pt x="109925" y="90153"/>
                    <a:pt x="117817" y="65020"/>
                  </a:cubicBezTo>
                  <a:cubicBezTo>
                    <a:pt x="125709" y="39887"/>
                    <a:pt x="126695" y="10208"/>
                    <a:pt x="113871" y="10208"/>
                  </a:cubicBezTo>
                  <a:cubicBezTo>
                    <a:pt x="101047" y="10208"/>
                    <a:pt x="109925" y="62747"/>
                    <a:pt x="100061" y="66178"/>
                  </a:cubicBezTo>
                  <a:cubicBezTo>
                    <a:pt x="91312" y="69180"/>
                    <a:pt x="87923" y="28050"/>
                    <a:pt x="95257" y="6433"/>
                  </a:cubicBezTo>
                  <a:lnTo>
                    <a:pt x="10765" y="32467"/>
                  </a:lnTo>
                  <a:lnTo>
                    <a:pt x="6819" y="203252"/>
                  </a:lnTo>
                  <a:cubicBezTo>
                    <a:pt x="6819" y="203252"/>
                    <a:pt x="6605" y="203381"/>
                    <a:pt x="6433" y="203596"/>
                  </a:cubicBezTo>
                  <a:cubicBezTo>
                    <a:pt x="14325" y="208056"/>
                    <a:pt x="23503" y="209471"/>
                    <a:pt x="29937" y="210029"/>
                  </a:cubicBezTo>
                  <a:cubicBezTo>
                    <a:pt x="42761" y="211144"/>
                    <a:pt x="41774" y="199778"/>
                    <a:pt x="41774" y="191758"/>
                  </a:cubicBezTo>
                  <a:cubicBezTo>
                    <a:pt x="41774" y="183781"/>
                    <a:pt x="55584" y="170056"/>
                    <a:pt x="65492" y="171214"/>
                  </a:cubicBezTo>
                  <a:cubicBezTo>
                    <a:pt x="75399" y="172372"/>
                    <a:pt x="74370" y="156332"/>
                    <a:pt x="77372" y="156332"/>
                  </a:cubicBezTo>
                  <a:cubicBezTo>
                    <a:pt x="80332" y="156332"/>
                    <a:pt x="88224" y="154059"/>
                    <a:pt x="91183" y="148354"/>
                  </a:cubicBezTo>
                  <a:cubicBezTo>
                    <a:pt x="94142" y="142607"/>
                    <a:pt x="109968" y="149469"/>
                    <a:pt x="114901" y="155216"/>
                  </a:cubicBezTo>
                  <a:cubicBezTo>
                    <a:pt x="119833" y="160921"/>
                    <a:pt x="131670" y="163194"/>
                    <a:pt x="140548" y="165510"/>
                  </a:cubicBezTo>
                  <a:cubicBezTo>
                    <a:pt x="149426" y="167783"/>
                    <a:pt x="152386" y="199778"/>
                    <a:pt x="152386" y="206641"/>
                  </a:cubicBezTo>
                  <a:cubicBezTo>
                    <a:pt x="152386" y="213460"/>
                    <a:pt x="194846" y="212345"/>
                    <a:pt x="201794" y="213460"/>
                  </a:cubicBezTo>
                  <a:cubicBezTo>
                    <a:pt x="208700" y="214618"/>
                    <a:pt x="208700" y="228300"/>
                    <a:pt x="215605" y="238593"/>
                  </a:cubicBezTo>
                  <a:cubicBezTo>
                    <a:pt x="222553" y="248887"/>
                    <a:pt x="227485" y="262568"/>
                    <a:pt x="230401" y="270589"/>
                  </a:cubicBezTo>
                  <a:cubicBezTo>
                    <a:pt x="233361" y="278609"/>
                    <a:pt x="258065" y="288860"/>
                    <a:pt x="263984" y="299153"/>
                  </a:cubicBezTo>
                  <a:cubicBezTo>
                    <a:pt x="269903" y="309446"/>
                    <a:pt x="288645" y="319740"/>
                    <a:pt x="302498" y="325444"/>
                  </a:cubicBezTo>
                  <a:cubicBezTo>
                    <a:pt x="316352" y="331191"/>
                    <a:pt x="329175" y="352850"/>
                    <a:pt x="337067" y="351692"/>
                  </a:cubicBezTo>
                  <a:cubicBezTo>
                    <a:pt x="344959" y="350577"/>
                    <a:pt x="366704" y="363101"/>
                    <a:pt x="366704" y="363101"/>
                  </a:cubicBezTo>
                  <a:lnTo>
                    <a:pt x="369234" y="388534"/>
                  </a:lnTo>
                  <a:cubicBezTo>
                    <a:pt x="370178" y="388363"/>
                    <a:pt x="371121" y="388191"/>
                    <a:pt x="372108" y="387762"/>
                  </a:cubicBezTo>
                  <a:cubicBezTo>
                    <a:pt x="383945" y="383216"/>
                    <a:pt x="390550" y="398485"/>
                    <a:pt x="399814" y="398485"/>
                  </a:cubicBezTo>
                  <a:cubicBezTo>
                    <a:pt x="403674" y="398485"/>
                    <a:pt x="408521" y="402259"/>
                    <a:pt x="413153" y="405733"/>
                  </a:cubicBezTo>
                  <a:cubicBezTo>
                    <a:pt x="412510" y="383388"/>
                    <a:pt x="419329" y="372279"/>
                    <a:pt x="426963" y="365417"/>
                  </a:cubicBezTo>
                  <a:cubicBezTo>
                    <a:pt x="435841" y="357440"/>
                    <a:pt x="421045" y="343715"/>
                    <a:pt x="423017" y="331148"/>
                  </a:cubicBezTo>
                  <a:cubicBezTo>
                    <a:pt x="424947" y="318582"/>
                    <a:pt x="400329" y="311720"/>
                    <a:pt x="402259" y="301469"/>
                  </a:cubicBezTo>
                  <a:cubicBezTo>
                    <a:pt x="404232" y="291176"/>
                    <a:pt x="424947" y="292334"/>
                    <a:pt x="433868" y="287744"/>
                  </a:cubicBezTo>
                  <a:cubicBezTo>
                    <a:pt x="442746" y="283198"/>
                    <a:pt x="435841" y="266043"/>
                    <a:pt x="444719" y="266043"/>
                  </a:cubicBezTo>
                  <a:cubicBezTo>
                    <a:pt x="453597" y="266043"/>
                    <a:pt x="457543" y="255749"/>
                    <a:pt x="460502" y="245499"/>
                  </a:cubicBezTo>
                  <a:cubicBezTo>
                    <a:pt x="463462" y="235205"/>
                    <a:pt x="478259" y="245499"/>
                    <a:pt x="486193" y="238636"/>
                  </a:cubicBezTo>
                  <a:cubicBezTo>
                    <a:pt x="494085" y="231774"/>
                    <a:pt x="505965" y="227228"/>
                    <a:pt x="508925" y="232932"/>
                  </a:cubicBezTo>
                  <a:cubicBezTo>
                    <a:pt x="511283" y="237435"/>
                    <a:pt x="501462" y="256564"/>
                    <a:pt x="497130" y="264627"/>
                  </a:cubicBezTo>
                  <a:cubicBezTo>
                    <a:pt x="510897" y="264155"/>
                    <a:pt x="531613" y="261282"/>
                    <a:pt x="535602" y="256693"/>
                  </a:cubicBezTo>
                  <a:cubicBezTo>
                    <a:pt x="540877" y="250602"/>
                    <a:pt x="560649" y="265828"/>
                    <a:pt x="567254" y="250602"/>
                  </a:cubicBezTo>
                  <a:cubicBezTo>
                    <a:pt x="573816" y="235334"/>
                    <a:pt x="597577" y="246013"/>
                    <a:pt x="581751" y="23074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7" name="Google Shape;407;p28"/>
            <p:cNvSpPr/>
            <p:nvPr/>
          </p:nvSpPr>
          <p:spPr>
            <a:xfrm>
              <a:off x="6085898" y="326542"/>
              <a:ext cx="463204" cy="308803"/>
            </a:xfrm>
            <a:custGeom>
              <a:rect b="b" l="l" r="r" t="t"/>
              <a:pathLst>
                <a:path extrusionOk="0" h="308803" w="463204">
                  <a:moveTo>
                    <a:pt x="436593" y="193491"/>
                  </a:moveTo>
                  <a:cubicBezTo>
                    <a:pt x="426214" y="198637"/>
                    <a:pt x="400309" y="195206"/>
                    <a:pt x="409187" y="185771"/>
                  </a:cubicBezTo>
                  <a:cubicBezTo>
                    <a:pt x="418108" y="176335"/>
                    <a:pt x="416607" y="168615"/>
                    <a:pt x="403268" y="170331"/>
                  </a:cubicBezTo>
                  <a:cubicBezTo>
                    <a:pt x="389930" y="172046"/>
                    <a:pt x="366255" y="164326"/>
                    <a:pt x="377363" y="159179"/>
                  </a:cubicBezTo>
                  <a:cubicBezTo>
                    <a:pt x="388471" y="154033"/>
                    <a:pt x="369214" y="136920"/>
                    <a:pt x="358835" y="137778"/>
                  </a:cubicBezTo>
                  <a:cubicBezTo>
                    <a:pt x="348456" y="138635"/>
                    <a:pt x="351458" y="124911"/>
                    <a:pt x="352187" y="115518"/>
                  </a:cubicBezTo>
                  <a:cubicBezTo>
                    <a:pt x="352916" y="106082"/>
                    <a:pt x="322551" y="101793"/>
                    <a:pt x="328469" y="98405"/>
                  </a:cubicBezTo>
                  <a:cubicBezTo>
                    <a:pt x="334388" y="94974"/>
                    <a:pt x="315860" y="87254"/>
                    <a:pt x="311442" y="94116"/>
                  </a:cubicBezTo>
                  <a:cubicBezTo>
                    <a:pt x="306982" y="100979"/>
                    <a:pt x="298104" y="99263"/>
                    <a:pt x="298104" y="88970"/>
                  </a:cubicBezTo>
                  <a:cubicBezTo>
                    <a:pt x="298104" y="78719"/>
                    <a:pt x="275887" y="81249"/>
                    <a:pt x="267009" y="82107"/>
                  </a:cubicBezTo>
                  <a:cubicBezTo>
                    <a:pt x="258131" y="82965"/>
                    <a:pt x="262548" y="59848"/>
                    <a:pt x="253671" y="52128"/>
                  </a:cubicBezTo>
                  <a:cubicBezTo>
                    <a:pt x="244792" y="44408"/>
                    <a:pt x="232912" y="67525"/>
                    <a:pt x="226264" y="65809"/>
                  </a:cubicBezTo>
                  <a:cubicBezTo>
                    <a:pt x="219573" y="64094"/>
                    <a:pt x="231454" y="48696"/>
                    <a:pt x="235142" y="38403"/>
                  </a:cubicBezTo>
                  <a:cubicBezTo>
                    <a:pt x="238873" y="28110"/>
                    <a:pt x="204047" y="14385"/>
                    <a:pt x="200359" y="24678"/>
                  </a:cubicBezTo>
                  <a:cubicBezTo>
                    <a:pt x="196671" y="34972"/>
                    <a:pt x="189980" y="9238"/>
                    <a:pt x="182603" y="6665"/>
                  </a:cubicBezTo>
                  <a:cubicBezTo>
                    <a:pt x="175183" y="4092"/>
                    <a:pt x="181145" y="23778"/>
                    <a:pt x="174454" y="25493"/>
                  </a:cubicBezTo>
                  <a:cubicBezTo>
                    <a:pt x="167806" y="27209"/>
                    <a:pt x="158885" y="34929"/>
                    <a:pt x="170036" y="43507"/>
                  </a:cubicBezTo>
                  <a:cubicBezTo>
                    <a:pt x="181145" y="52085"/>
                    <a:pt x="192253" y="94888"/>
                    <a:pt x="190752" y="101751"/>
                  </a:cubicBezTo>
                  <a:cubicBezTo>
                    <a:pt x="189294" y="108613"/>
                    <a:pt x="155196" y="70913"/>
                    <a:pt x="153738" y="52943"/>
                  </a:cubicBezTo>
                  <a:cubicBezTo>
                    <a:pt x="152237" y="34972"/>
                    <a:pt x="135253" y="20390"/>
                    <a:pt x="130793" y="33256"/>
                  </a:cubicBezTo>
                  <a:cubicBezTo>
                    <a:pt x="126332" y="46123"/>
                    <a:pt x="113766" y="51227"/>
                    <a:pt x="117454" y="64094"/>
                  </a:cubicBezTo>
                  <a:cubicBezTo>
                    <a:pt x="121143" y="76961"/>
                    <a:pt x="108576" y="81207"/>
                    <a:pt x="108576" y="70956"/>
                  </a:cubicBezTo>
                  <a:cubicBezTo>
                    <a:pt x="108576" y="60663"/>
                    <a:pt x="90048" y="48654"/>
                    <a:pt x="83357" y="47796"/>
                  </a:cubicBezTo>
                  <a:cubicBezTo>
                    <a:pt x="76709" y="46938"/>
                    <a:pt x="100427" y="41791"/>
                    <a:pt x="111535" y="35787"/>
                  </a:cubicBezTo>
                  <a:cubicBezTo>
                    <a:pt x="122644" y="29782"/>
                    <a:pt x="101885" y="21247"/>
                    <a:pt x="92278" y="28110"/>
                  </a:cubicBezTo>
                  <a:cubicBezTo>
                    <a:pt x="82628" y="34972"/>
                    <a:pt x="70061" y="23821"/>
                    <a:pt x="64142" y="33256"/>
                  </a:cubicBezTo>
                  <a:cubicBezTo>
                    <a:pt x="58224" y="42692"/>
                    <a:pt x="50804" y="33256"/>
                    <a:pt x="40425" y="30683"/>
                  </a:cubicBezTo>
                  <a:cubicBezTo>
                    <a:pt x="30046" y="28110"/>
                    <a:pt x="21167" y="47796"/>
                    <a:pt x="13748" y="44365"/>
                  </a:cubicBezTo>
                  <a:cubicBezTo>
                    <a:pt x="6328" y="40976"/>
                    <a:pt x="1910" y="61520"/>
                    <a:pt x="13748" y="82922"/>
                  </a:cubicBezTo>
                  <a:cubicBezTo>
                    <a:pt x="25585" y="104324"/>
                    <a:pt x="34506" y="76060"/>
                    <a:pt x="48574" y="79491"/>
                  </a:cubicBezTo>
                  <a:cubicBezTo>
                    <a:pt x="62641" y="82922"/>
                    <a:pt x="33734" y="100893"/>
                    <a:pt x="29316" y="117191"/>
                  </a:cubicBezTo>
                  <a:cubicBezTo>
                    <a:pt x="28802" y="119121"/>
                    <a:pt x="28716" y="121008"/>
                    <a:pt x="28973" y="122895"/>
                  </a:cubicBezTo>
                  <a:cubicBezTo>
                    <a:pt x="37722" y="131216"/>
                    <a:pt x="45443" y="140523"/>
                    <a:pt x="52091" y="150559"/>
                  </a:cubicBezTo>
                  <a:cubicBezTo>
                    <a:pt x="53549" y="151759"/>
                    <a:pt x="54921" y="152918"/>
                    <a:pt x="56294" y="154076"/>
                  </a:cubicBezTo>
                  <a:cubicBezTo>
                    <a:pt x="64958" y="156563"/>
                    <a:pt x="71090" y="161152"/>
                    <a:pt x="74994" y="166942"/>
                  </a:cubicBezTo>
                  <a:cubicBezTo>
                    <a:pt x="87432" y="170502"/>
                    <a:pt x="103129" y="168358"/>
                    <a:pt x="110034" y="163425"/>
                  </a:cubicBezTo>
                  <a:cubicBezTo>
                    <a:pt x="119684" y="156563"/>
                    <a:pt x="116725" y="132588"/>
                    <a:pt x="129292" y="133446"/>
                  </a:cubicBezTo>
                  <a:cubicBezTo>
                    <a:pt x="141901" y="134304"/>
                    <a:pt x="135210" y="120579"/>
                    <a:pt x="145589" y="116290"/>
                  </a:cubicBezTo>
                  <a:cubicBezTo>
                    <a:pt x="155926" y="112001"/>
                    <a:pt x="157427" y="127441"/>
                    <a:pt x="148549" y="139407"/>
                  </a:cubicBezTo>
                  <a:cubicBezTo>
                    <a:pt x="139670" y="151416"/>
                    <a:pt x="164118" y="150559"/>
                    <a:pt x="177413" y="135976"/>
                  </a:cubicBezTo>
                  <a:cubicBezTo>
                    <a:pt x="190752" y="121437"/>
                    <a:pt x="193711" y="135118"/>
                    <a:pt x="190752" y="148843"/>
                  </a:cubicBezTo>
                  <a:cubicBezTo>
                    <a:pt x="187793" y="162568"/>
                    <a:pt x="160386" y="154848"/>
                    <a:pt x="150736" y="170245"/>
                  </a:cubicBezTo>
                  <a:cubicBezTo>
                    <a:pt x="141129" y="185685"/>
                    <a:pt x="111492" y="173676"/>
                    <a:pt x="98197" y="190789"/>
                  </a:cubicBezTo>
                  <a:cubicBezTo>
                    <a:pt x="84858" y="207944"/>
                    <a:pt x="110034" y="208802"/>
                    <a:pt x="128562" y="204513"/>
                  </a:cubicBezTo>
                  <a:cubicBezTo>
                    <a:pt x="147090" y="200224"/>
                    <a:pt x="181874" y="197651"/>
                    <a:pt x="195212" y="201082"/>
                  </a:cubicBezTo>
                  <a:cubicBezTo>
                    <a:pt x="208551" y="204513"/>
                    <a:pt x="187063" y="209660"/>
                    <a:pt x="164846" y="209660"/>
                  </a:cubicBezTo>
                  <a:cubicBezTo>
                    <a:pt x="142630" y="209660"/>
                    <a:pt x="135253" y="217380"/>
                    <a:pt x="135982" y="224242"/>
                  </a:cubicBezTo>
                  <a:cubicBezTo>
                    <a:pt x="136668" y="230504"/>
                    <a:pt x="110077" y="218881"/>
                    <a:pt x="104416" y="228746"/>
                  </a:cubicBezTo>
                  <a:cubicBezTo>
                    <a:pt x="117154" y="237109"/>
                    <a:pt x="131221" y="244701"/>
                    <a:pt x="140657" y="255637"/>
                  </a:cubicBezTo>
                  <a:cubicBezTo>
                    <a:pt x="143916" y="259369"/>
                    <a:pt x="146276" y="263315"/>
                    <a:pt x="147948" y="267303"/>
                  </a:cubicBezTo>
                  <a:cubicBezTo>
                    <a:pt x="155411" y="267132"/>
                    <a:pt x="164461" y="265073"/>
                    <a:pt x="169264" y="267046"/>
                  </a:cubicBezTo>
                  <a:cubicBezTo>
                    <a:pt x="177413" y="270477"/>
                    <a:pt x="155926" y="277339"/>
                    <a:pt x="152967" y="281585"/>
                  </a:cubicBezTo>
                  <a:cubicBezTo>
                    <a:pt x="150007" y="285874"/>
                    <a:pt x="175955" y="291879"/>
                    <a:pt x="180372" y="300457"/>
                  </a:cubicBezTo>
                  <a:cubicBezTo>
                    <a:pt x="184833" y="309035"/>
                    <a:pt x="203319" y="304746"/>
                    <a:pt x="202589" y="292737"/>
                  </a:cubicBezTo>
                  <a:cubicBezTo>
                    <a:pt x="201689" y="277854"/>
                    <a:pt x="218887" y="232777"/>
                    <a:pt x="241104" y="223385"/>
                  </a:cubicBezTo>
                  <a:cubicBezTo>
                    <a:pt x="263321" y="213949"/>
                    <a:pt x="250754" y="205371"/>
                    <a:pt x="253714" y="190832"/>
                  </a:cubicBezTo>
                  <a:cubicBezTo>
                    <a:pt x="256673" y="176292"/>
                    <a:pt x="274429" y="188258"/>
                    <a:pt x="269282" y="176292"/>
                  </a:cubicBezTo>
                  <a:cubicBezTo>
                    <a:pt x="264092" y="164326"/>
                    <a:pt x="267052" y="159179"/>
                    <a:pt x="281119" y="143739"/>
                  </a:cubicBezTo>
                  <a:cubicBezTo>
                    <a:pt x="295230" y="128299"/>
                    <a:pt x="304108" y="139450"/>
                    <a:pt x="321135" y="130015"/>
                  </a:cubicBezTo>
                  <a:cubicBezTo>
                    <a:pt x="338162" y="120579"/>
                    <a:pt x="346311" y="136877"/>
                    <a:pt x="327783" y="138592"/>
                  </a:cubicBezTo>
                  <a:cubicBezTo>
                    <a:pt x="311528" y="140136"/>
                    <a:pt x="319634" y="161710"/>
                    <a:pt x="332973" y="167714"/>
                  </a:cubicBezTo>
                  <a:cubicBezTo>
                    <a:pt x="346311" y="173719"/>
                    <a:pt x="334431" y="178866"/>
                    <a:pt x="344810" y="181396"/>
                  </a:cubicBezTo>
                  <a:cubicBezTo>
                    <a:pt x="355189" y="183969"/>
                    <a:pt x="352230" y="201940"/>
                    <a:pt x="338892" y="218238"/>
                  </a:cubicBezTo>
                  <a:cubicBezTo>
                    <a:pt x="325553" y="234536"/>
                    <a:pt x="342623" y="237924"/>
                    <a:pt x="370758" y="225958"/>
                  </a:cubicBezTo>
                  <a:cubicBezTo>
                    <a:pt x="381652" y="221283"/>
                    <a:pt x="385641" y="221841"/>
                    <a:pt x="386927" y="224757"/>
                  </a:cubicBezTo>
                  <a:cubicBezTo>
                    <a:pt x="396620" y="224714"/>
                    <a:pt x="406313" y="228274"/>
                    <a:pt x="412618" y="235651"/>
                  </a:cubicBezTo>
                  <a:cubicBezTo>
                    <a:pt x="413604" y="236809"/>
                    <a:pt x="414677" y="237838"/>
                    <a:pt x="415706" y="238996"/>
                  </a:cubicBezTo>
                  <a:cubicBezTo>
                    <a:pt x="421539" y="234321"/>
                    <a:pt x="427201" y="228446"/>
                    <a:pt x="431489" y="222570"/>
                  </a:cubicBezTo>
                  <a:cubicBezTo>
                    <a:pt x="443327" y="206272"/>
                    <a:pt x="461083" y="209017"/>
                    <a:pt x="460354" y="200310"/>
                  </a:cubicBezTo>
                  <a:cubicBezTo>
                    <a:pt x="459582" y="190917"/>
                    <a:pt x="446972" y="188387"/>
                    <a:pt x="436593" y="1934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8" name="Google Shape;408;p28"/>
            <p:cNvSpPr/>
            <p:nvPr/>
          </p:nvSpPr>
          <p:spPr>
            <a:xfrm>
              <a:off x="6314288" y="296622"/>
              <a:ext cx="304514" cy="120090"/>
            </a:xfrm>
            <a:custGeom>
              <a:rect b="b" l="l" r="r" t="t"/>
              <a:pathLst>
                <a:path extrusionOk="0" h="120090" w="304514">
                  <a:moveTo>
                    <a:pt x="276354" y="39372"/>
                  </a:moveTo>
                  <a:cubicBezTo>
                    <a:pt x="269020" y="42846"/>
                    <a:pt x="260785" y="43833"/>
                    <a:pt x="253151" y="40745"/>
                  </a:cubicBezTo>
                  <a:cubicBezTo>
                    <a:pt x="235309" y="33454"/>
                    <a:pt x="217596" y="26977"/>
                    <a:pt x="198681" y="25090"/>
                  </a:cubicBezTo>
                  <a:cubicBezTo>
                    <a:pt x="193749" y="31009"/>
                    <a:pt x="187873" y="32038"/>
                    <a:pt x="184528" y="28135"/>
                  </a:cubicBezTo>
                  <a:cubicBezTo>
                    <a:pt x="183756" y="27278"/>
                    <a:pt x="183327" y="25691"/>
                    <a:pt x="183027" y="23761"/>
                  </a:cubicBezTo>
                  <a:cubicBezTo>
                    <a:pt x="172047" y="21616"/>
                    <a:pt x="164284" y="14968"/>
                    <a:pt x="159695" y="6433"/>
                  </a:cubicBezTo>
                  <a:cubicBezTo>
                    <a:pt x="147901" y="16512"/>
                    <a:pt x="163298" y="37914"/>
                    <a:pt x="159309" y="40959"/>
                  </a:cubicBezTo>
                  <a:cubicBezTo>
                    <a:pt x="154849" y="44390"/>
                    <a:pt x="134133" y="35813"/>
                    <a:pt x="132632" y="23846"/>
                  </a:cubicBezTo>
                  <a:cubicBezTo>
                    <a:pt x="131131" y="11880"/>
                    <a:pt x="108185" y="36713"/>
                    <a:pt x="105226" y="22131"/>
                  </a:cubicBezTo>
                  <a:cubicBezTo>
                    <a:pt x="104282" y="17370"/>
                    <a:pt x="100679" y="13081"/>
                    <a:pt x="96090" y="9479"/>
                  </a:cubicBezTo>
                  <a:cubicBezTo>
                    <a:pt x="88756" y="12781"/>
                    <a:pt x="80393" y="14625"/>
                    <a:pt x="71257" y="15054"/>
                  </a:cubicBezTo>
                  <a:cubicBezTo>
                    <a:pt x="71214" y="15140"/>
                    <a:pt x="71214" y="15226"/>
                    <a:pt x="71172" y="15269"/>
                  </a:cubicBezTo>
                  <a:cubicBezTo>
                    <a:pt x="69456" y="18442"/>
                    <a:pt x="65339" y="17199"/>
                    <a:pt x="60835" y="14840"/>
                  </a:cubicBezTo>
                  <a:cubicBezTo>
                    <a:pt x="59463" y="14754"/>
                    <a:pt x="58090" y="14668"/>
                    <a:pt x="56718" y="14539"/>
                  </a:cubicBezTo>
                  <a:cubicBezTo>
                    <a:pt x="52729" y="14111"/>
                    <a:pt x="48998" y="13596"/>
                    <a:pt x="45395" y="13081"/>
                  </a:cubicBezTo>
                  <a:cubicBezTo>
                    <a:pt x="46639" y="17971"/>
                    <a:pt x="49212" y="24919"/>
                    <a:pt x="47454" y="28950"/>
                  </a:cubicBezTo>
                  <a:cubicBezTo>
                    <a:pt x="45181" y="34226"/>
                    <a:pt x="37632" y="19257"/>
                    <a:pt x="29569" y="12052"/>
                  </a:cubicBezTo>
                  <a:cubicBezTo>
                    <a:pt x="24594" y="12266"/>
                    <a:pt x="19533" y="13210"/>
                    <a:pt x="14129" y="15354"/>
                  </a:cubicBezTo>
                  <a:cubicBezTo>
                    <a:pt x="12842" y="18871"/>
                    <a:pt x="11899" y="22517"/>
                    <a:pt x="8210" y="22946"/>
                  </a:cubicBezTo>
                  <a:cubicBezTo>
                    <a:pt x="790" y="23804"/>
                    <a:pt x="18589" y="34097"/>
                    <a:pt x="25237" y="40059"/>
                  </a:cubicBezTo>
                  <a:cubicBezTo>
                    <a:pt x="31885" y="46063"/>
                    <a:pt x="14257" y="46235"/>
                    <a:pt x="21506" y="54641"/>
                  </a:cubicBezTo>
                  <a:cubicBezTo>
                    <a:pt x="43722" y="80332"/>
                    <a:pt x="131131" y="51210"/>
                    <a:pt x="142968" y="58930"/>
                  </a:cubicBezTo>
                  <a:cubicBezTo>
                    <a:pt x="154849" y="66607"/>
                    <a:pt x="69671" y="76043"/>
                    <a:pt x="73359" y="86336"/>
                  </a:cubicBezTo>
                  <a:cubicBezTo>
                    <a:pt x="77090" y="96630"/>
                    <a:pt x="146700" y="105165"/>
                    <a:pt x="151890" y="98345"/>
                  </a:cubicBezTo>
                  <a:cubicBezTo>
                    <a:pt x="157079" y="91483"/>
                    <a:pt x="168959" y="112027"/>
                    <a:pt x="191905" y="113742"/>
                  </a:cubicBezTo>
                  <a:cubicBezTo>
                    <a:pt x="214851" y="115458"/>
                    <a:pt x="212620" y="103449"/>
                    <a:pt x="229647" y="102591"/>
                  </a:cubicBezTo>
                  <a:cubicBezTo>
                    <a:pt x="246675" y="101733"/>
                    <a:pt x="271894" y="92341"/>
                    <a:pt x="272580" y="81189"/>
                  </a:cubicBezTo>
                  <a:cubicBezTo>
                    <a:pt x="272966" y="75271"/>
                    <a:pt x="287119" y="68623"/>
                    <a:pt x="299643" y="60903"/>
                  </a:cubicBezTo>
                  <a:cubicBezTo>
                    <a:pt x="287848" y="58072"/>
                    <a:pt x="280085" y="49580"/>
                    <a:pt x="276354" y="3937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9" name="Google Shape;409;p28"/>
            <p:cNvSpPr/>
            <p:nvPr/>
          </p:nvSpPr>
          <p:spPr>
            <a:xfrm>
              <a:off x="5892512" y="1035384"/>
              <a:ext cx="870652" cy="840630"/>
            </a:xfrm>
            <a:custGeom>
              <a:rect b="b" l="l" r="r" t="t"/>
              <a:pathLst>
                <a:path extrusionOk="0" h="840630" w="870652">
                  <a:moveTo>
                    <a:pt x="839107" y="102812"/>
                  </a:moveTo>
                  <a:cubicBezTo>
                    <a:pt x="837134" y="111390"/>
                    <a:pt x="823796" y="109675"/>
                    <a:pt x="824310" y="101097"/>
                  </a:cubicBezTo>
                  <a:cubicBezTo>
                    <a:pt x="824782" y="92562"/>
                    <a:pt x="803595" y="85657"/>
                    <a:pt x="802566" y="81668"/>
                  </a:cubicBezTo>
                  <a:cubicBezTo>
                    <a:pt x="801579" y="77679"/>
                    <a:pt x="811444" y="78237"/>
                    <a:pt x="819378" y="83383"/>
                  </a:cubicBezTo>
                  <a:cubicBezTo>
                    <a:pt x="827270" y="88530"/>
                    <a:pt x="832717" y="85099"/>
                    <a:pt x="841595" y="75406"/>
                  </a:cubicBezTo>
                  <a:cubicBezTo>
                    <a:pt x="850516" y="65713"/>
                    <a:pt x="862825" y="73690"/>
                    <a:pt x="864326" y="65112"/>
                  </a:cubicBezTo>
                  <a:cubicBezTo>
                    <a:pt x="865828" y="56578"/>
                    <a:pt x="850001" y="50830"/>
                    <a:pt x="847042" y="45684"/>
                  </a:cubicBezTo>
                  <a:cubicBezTo>
                    <a:pt x="844082" y="40537"/>
                    <a:pt x="832717" y="33675"/>
                    <a:pt x="821866" y="35991"/>
                  </a:cubicBezTo>
                  <a:cubicBezTo>
                    <a:pt x="811015" y="38264"/>
                    <a:pt x="810500" y="33117"/>
                    <a:pt x="804067" y="26298"/>
                  </a:cubicBezTo>
                  <a:cubicBezTo>
                    <a:pt x="802480" y="24582"/>
                    <a:pt x="800078" y="24025"/>
                    <a:pt x="797333" y="24368"/>
                  </a:cubicBezTo>
                  <a:cubicBezTo>
                    <a:pt x="793945" y="26727"/>
                    <a:pt x="790257" y="28571"/>
                    <a:pt x="786439" y="29729"/>
                  </a:cubicBezTo>
                  <a:cubicBezTo>
                    <a:pt x="781679" y="33846"/>
                    <a:pt x="777947" y="39894"/>
                    <a:pt x="777947" y="46885"/>
                  </a:cubicBezTo>
                  <a:cubicBezTo>
                    <a:pt x="777947" y="62882"/>
                    <a:pt x="765552" y="58851"/>
                    <a:pt x="770012" y="50316"/>
                  </a:cubicBezTo>
                  <a:cubicBezTo>
                    <a:pt x="773830" y="42982"/>
                    <a:pt x="766796" y="34404"/>
                    <a:pt x="770913" y="30286"/>
                  </a:cubicBezTo>
                  <a:cubicBezTo>
                    <a:pt x="769884" y="29986"/>
                    <a:pt x="768854" y="29686"/>
                    <a:pt x="767825" y="29257"/>
                  </a:cubicBezTo>
                  <a:cubicBezTo>
                    <a:pt x="763880" y="27584"/>
                    <a:pt x="759934" y="26298"/>
                    <a:pt x="755816" y="25183"/>
                  </a:cubicBezTo>
                  <a:cubicBezTo>
                    <a:pt x="754572" y="24925"/>
                    <a:pt x="754015" y="24797"/>
                    <a:pt x="754058" y="24754"/>
                  </a:cubicBezTo>
                  <a:cubicBezTo>
                    <a:pt x="752986" y="24668"/>
                    <a:pt x="751913" y="24539"/>
                    <a:pt x="750884" y="24496"/>
                  </a:cubicBezTo>
                  <a:cubicBezTo>
                    <a:pt x="746595" y="24282"/>
                    <a:pt x="742392" y="24496"/>
                    <a:pt x="738146" y="24668"/>
                  </a:cubicBezTo>
                  <a:cubicBezTo>
                    <a:pt x="738232" y="26212"/>
                    <a:pt x="738661" y="27584"/>
                    <a:pt x="739432" y="28614"/>
                  </a:cubicBezTo>
                  <a:cubicBezTo>
                    <a:pt x="743893" y="34318"/>
                    <a:pt x="727080" y="58894"/>
                    <a:pt x="719660" y="58894"/>
                  </a:cubicBezTo>
                  <a:cubicBezTo>
                    <a:pt x="712284" y="58894"/>
                    <a:pt x="720647" y="37792"/>
                    <a:pt x="720175" y="26341"/>
                  </a:cubicBezTo>
                  <a:cubicBezTo>
                    <a:pt x="720175" y="26212"/>
                    <a:pt x="720132" y="26169"/>
                    <a:pt x="720132" y="26040"/>
                  </a:cubicBezTo>
                  <a:cubicBezTo>
                    <a:pt x="717130" y="25783"/>
                    <a:pt x="714213" y="25311"/>
                    <a:pt x="711468" y="24411"/>
                  </a:cubicBezTo>
                  <a:cubicBezTo>
                    <a:pt x="708209" y="27584"/>
                    <a:pt x="704049" y="32688"/>
                    <a:pt x="698902" y="39465"/>
                  </a:cubicBezTo>
                  <a:cubicBezTo>
                    <a:pt x="685092" y="57736"/>
                    <a:pt x="674713" y="74291"/>
                    <a:pt x="666821" y="76006"/>
                  </a:cubicBezTo>
                  <a:cubicBezTo>
                    <a:pt x="658887" y="77722"/>
                    <a:pt x="659873" y="59451"/>
                    <a:pt x="672740" y="51474"/>
                  </a:cubicBezTo>
                  <a:cubicBezTo>
                    <a:pt x="685564" y="43453"/>
                    <a:pt x="686078" y="21751"/>
                    <a:pt x="694442" y="21751"/>
                  </a:cubicBezTo>
                  <a:cubicBezTo>
                    <a:pt x="697529" y="21751"/>
                    <a:pt x="699460" y="20207"/>
                    <a:pt x="700060" y="18106"/>
                  </a:cubicBezTo>
                  <a:cubicBezTo>
                    <a:pt x="696543" y="15189"/>
                    <a:pt x="693498" y="11544"/>
                    <a:pt x="691139" y="7169"/>
                  </a:cubicBezTo>
                  <a:cubicBezTo>
                    <a:pt x="690882" y="7083"/>
                    <a:pt x="690753" y="6997"/>
                    <a:pt x="690496" y="6912"/>
                  </a:cubicBezTo>
                  <a:cubicBezTo>
                    <a:pt x="678144" y="3481"/>
                    <a:pt x="676171" y="19478"/>
                    <a:pt x="672225" y="24025"/>
                  </a:cubicBezTo>
                  <a:cubicBezTo>
                    <a:pt x="670081" y="26512"/>
                    <a:pt x="663090" y="23896"/>
                    <a:pt x="657257" y="21751"/>
                  </a:cubicBezTo>
                  <a:cubicBezTo>
                    <a:pt x="653139" y="24325"/>
                    <a:pt x="648550" y="25997"/>
                    <a:pt x="643832" y="26555"/>
                  </a:cubicBezTo>
                  <a:cubicBezTo>
                    <a:pt x="641688" y="28614"/>
                    <a:pt x="640144" y="31144"/>
                    <a:pt x="642588" y="35390"/>
                  </a:cubicBezTo>
                  <a:cubicBezTo>
                    <a:pt x="647521" y="43968"/>
                    <a:pt x="640144" y="51388"/>
                    <a:pt x="635212" y="41137"/>
                  </a:cubicBezTo>
                  <a:cubicBezTo>
                    <a:pt x="630279" y="30844"/>
                    <a:pt x="617927" y="38821"/>
                    <a:pt x="612008" y="50273"/>
                  </a:cubicBezTo>
                  <a:cubicBezTo>
                    <a:pt x="606090" y="61724"/>
                    <a:pt x="598155" y="61124"/>
                    <a:pt x="604074" y="65112"/>
                  </a:cubicBezTo>
                  <a:cubicBezTo>
                    <a:pt x="609993" y="69101"/>
                    <a:pt x="609521" y="84541"/>
                    <a:pt x="600643" y="87372"/>
                  </a:cubicBezTo>
                  <a:cubicBezTo>
                    <a:pt x="591722" y="90246"/>
                    <a:pt x="595196" y="59365"/>
                    <a:pt x="588290" y="62239"/>
                  </a:cubicBezTo>
                  <a:cubicBezTo>
                    <a:pt x="581385" y="65070"/>
                    <a:pt x="585803" y="47356"/>
                    <a:pt x="595196" y="47356"/>
                  </a:cubicBezTo>
                  <a:cubicBezTo>
                    <a:pt x="602187" y="47356"/>
                    <a:pt x="609135" y="38521"/>
                    <a:pt x="611837" y="32345"/>
                  </a:cubicBezTo>
                  <a:cubicBezTo>
                    <a:pt x="604160" y="35219"/>
                    <a:pt x="596611" y="38221"/>
                    <a:pt x="588677" y="40408"/>
                  </a:cubicBezTo>
                  <a:cubicBezTo>
                    <a:pt x="581428" y="42424"/>
                    <a:pt x="574009" y="41952"/>
                    <a:pt x="567232" y="39508"/>
                  </a:cubicBezTo>
                  <a:cubicBezTo>
                    <a:pt x="562686" y="44483"/>
                    <a:pt x="565517" y="55891"/>
                    <a:pt x="575938" y="62796"/>
                  </a:cubicBezTo>
                  <a:cubicBezTo>
                    <a:pt x="589749" y="71975"/>
                    <a:pt x="573451" y="77679"/>
                    <a:pt x="566546" y="70817"/>
                  </a:cubicBezTo>
                  <a:cubicBezTo>
                    <a:pt x="559641" y="63955"/>
                    <a:pt x="548790" y="67386"/>
                    <a:pt x="541370" y="71374"/>
                  </a:cubicBezTo>
                  <a:cubicBezTo>
                    <a:pt x="533950" y="75406"/>
                    <a:pt x="559169" y="85657"/>
                    <a:pt x="560155" y="90803"/>
                  </a:cubicBezTo>
                  <a:cubicBezTo>
                    <a:pt x="561142" y="95950"/>
                    <a:pt x="547289" y="84498"/>
                    <a:pt x="544329" y="88487"/>
                  </a:cubicBezTo>
                  <a:cubicBezTo>
                    <a:pt x="541370" y="92519"/>
                    <a:pt x="527560" y="85614"/>
                    <a:pt x="526573" y="75921"/>
                  </a:cubicBezTo>
                  <a:cubicBezTo>
                    <a:pt x="525543" y="66228"/>
                    <a:pt x="503327" y="79909"/>
                    <a:pt x="515722" y="83340"/>
                  </a:cubicBezTo>
                  <a:cubicBezTo>
                    <a:pt x="528074" y="86772"/>
                    <a:pt x="523614" y="95950"/>
                    <a:pt x="523614" y="108474"/>
                  </a:cubicBezTo>
                  <a:cubicBezTo>
                    <a:pt x="523614" y="121040"/>
                    <a:pt x="509289" y="111347"/>
                    <a:pt x="512248" y="100496"/>
                  </a:cubicBezTo>
                  <a:cubicBezTo>
                    <a:pt x="515207" y="89645"/>
                    <a:pt x="503327" y="91918"/>
                    <a:pt x="493505" y="98781"/>
                  </a:cubicBezTo>
                  <a:cubicBezTo>
                    <a:pt x="483640" y="105643"/>
                    <a:pt x="495006" y="86214"/>
                    <a:pt x="491061" y="76521"/>
                  </a:cubicBezTo>
                  <a:cubicBezTo>
                    <a:pt x="487115" y="66828"/>
                    <a:pt x="478194" y="76521"/>
                    <a:pt x="467815" y="78837"/>
                  </a:cubicBezTo>
                  <a:cubicBezTo>
                    <a:pt x="457435" y="81110"/>
                    <a:pt x="452031" y="81668"/>
                    <a:pt x="458464" y="89688"/>
                  </a:cubicBezTo>
                  <a:cubicBezTo>
                    <a:pt x="464855" y="97665"/>
                    <a:pt x="463911" y="109074"/>
                    <a:pt x="455462" y="107401"/>
                  </a:cubicBezTo>
                  <a:cubicBezTo>
                    <a:pt x="447099" y="105686"/>
                    <a:pt x="443625" y="107401"/>
                    <a:pt x="444611" y="116537"/>
                  </a:cubicBezTo>
                  <a:cubicBezTo>
                    <a:pt x="445598" y="125672"/>
                    <a:pt x="433760" y="126230"/>
                    <a:pt x="432774" y="118252"/>
                  </a:cubicBezTo>
                  <a:cubicBezTo>
                    <a:pt x="431787" y="110275"/>
                    <a:pt x="415018" y="112548"/>
                    <a:pt x="410043" y="121683"/>
                  </a:cubicBezTo>
                  <a:cubicBezTo>
                    <a:pt x="405110" y="130819"/>
                    <a:pt x="391300" y="137681"/>
                    <a:pt x="392758" y="147932"/>
                  </a:cubicBezTo>
                  <a:cubicBezTo>
                    <a:pt x="394216" y="158182"/>
                    <a:pt x="405110" y="142785"/>
                    <a:pt x="413988" y="146216"/>
                  </a:cubicBezTo>
                  <a:cubicBezTo>
                    <a:pt x="422867" y="149647"/>
                    <a:pt x="413474" y="154794"/>
                    <a:pt x="418449" y="159898"/>
                  </a:cubicBezTo>
                  <a:cubicBezTo>
                    <a:pt x="423381" y="165045"/>
                    <a:pt x="422352" y="177611"/>
                    <a:pt x="415447" y="170191"/>
                  </a:cubicBezTo>
                  <a:cubicBezTo>
                    <a:pt x="408542" y="162771"/>
                    <a:pt x="399663" y="160455"/>
                    <a:pt x="398162" y="172464"/>
                  </a:cubicBezTo>
                  <a:cubicBezTo>
                    <a:pt x="396704" y="184474"/>
                    <a:pt x="389284" y="170749"/>
                    <a:pt x="383323" y="162171"/>
                  </a:cubicBezTo>
                  <a:cubicBezTo>
                    <a:pt x="377404" y="153593"/>
                    <a:pt x="371485" y="178169"/>
                    <a:pt x="365052" y="172464"/>
                  </a:cubicBezTo>
                  <a:cubicBezTo>
                    <a:pt x="358661" y="166760"/>
                    <a:pt x="377876" y="149047"/>
                    <a:pt x="372943" y="140512"/>
                  </a:cubicBezTo>
                  <a:cubicBezTo>
                    <a:pt x="368011" y="131934"/>
                    <a:pt x="364537" y="145659"/>
                    <a:pt x="353214" y="158783"/>
                  </a:cubicBezTo>
                  <a:cubicBezTo>
                    <a:pt x="341849" y="171907"/>
                    <a:pt x="326580" y="171349"/>
                    <a:pt x="332027" y="177611"/>
                  </a:cubicBezTo>
                  <a:cubicBezTo>
                    <a:pt x="337431" y="183873"/>
                    <a:pt x="320661" y="187304"/>
                    <a:pt x="317702" y="198155"/>
                  </a:cubicBezTo>
                  <a:cubicBezTo>
                    <a:pt x="314742" y="209049"/>
                    <a:pt x="291540" y="213038"/>
                    <a:pt x="276700" y="224446"/>
                  </a:cubicBezTo>
                  <a:cubicBezTo>
                    <a:pt x="261903" y="235812"/>
                    <a:pt x="279659" y="236412"/>
                    <a:pt x="288065" y="225561"/>
                  </a:cubicBezTo>
                  <a:cubicBezTo>
                    <a:pt x="296472" y="214710"/>
                    <a:pt x="299431" y="221015"/>
                    <a:pt x="312770" y="211279"/>
                  </a:cubicBezTo>
                  <a:cubicBezTo>
                    <a:pt x="326108" y="201586"/>
                    <a:pt x="340391" y="193609"/>
                    <a:pt x="345365" y="197555"/>
                  </a:cubicBezTo>
                  <a:cubicBezTo>
                    <a:pt x="350298" y="201586"/>
                    <a:pt x="358704" y="204417"/>
                    <a:pt x="365095" y="194124"/>
                  </a:cubicBezTo>
                  <a:cubicBezTo>
                    <a:pt x="371528" y="183830"/>
                    <a:pt x="379420" y="186103"/>
                    <a:pt x="385853" y="192408"/>
                  </a:cubicBezTo>
                  <a:cubicBezTo>
                    <a:pt x="392287" y="198713"/>
                    <a:pt x="375002" y="203859"/>
                    <a:pt x="382894" y="212995"/>
                  </a:cubicBezTo>
                  <a:cubicBezTo>
                    <a:pt x="390786" y="222130"/>
                    <a:pt x="373544" y="227234"/>
                    <a:pt x="373544" y="219257"/>
                  </a:cubicBezTo>
                  <a:cubicBezTo>
                    <a:pt x="373544" y="211279"/>
                    <a:pt x="363679" y="204417"/>
                    <a:pt x="360205" y="211837"/>
                  </a:cubicBezTo>
                  <a:cubicBezTo>
                    <a:pt x="356731" y="219257"/>
                    <a:pt x="350812" y="227234"/>
                    <a:pt x="344422" y="227835"/>
                  </a:cubicBezTo>
                  <a:cubicBezTo>
                    <a:pt x="338031" y="228392"/>
                    <a:pt x="331083" y="242117"/>
                    <a:pt x="331083" y="255841"/>
                  </a:cubicBezTo>
                  <a:cubicBezTo>
                    <a:pt x="331083" y="269523"/>
                    <a:pt x="319718" y="255841"/>
                    <a:pt x="318774" y="267807"/>
                  </a:cubicBezTo>
                  <a:cubicBezTo>
                    <a:pt x="317788" y="279816"/>
                    <a:pt x="301961" y="300918"/>
                    <a:pt x="288151" y="316315"/>
                  </a:cubicBezTo>
                  <a:cubicBezTo>
                    <a:pt x="274341" y="331712"/>
                    <a:pt x="287165" y="335186"/>
                    <a:pt x="282704" y="344879"/>
                  </a:cubicBezTo>
                  <a:cubicBezTo>
                    <a:pt x="278244" y="354572"/>
                    <a:pt x="261946" y="345995"/>
                    <a:pt x="256542" y="350026"/>
                  </a:cubicBezTo>
                  <a:cubicBezTo>
                    <a:pt x="251095" y="354058"/>
                    <a:pt x="259501" y="377990"/>
                    <a:pt x="252081" y="385453"/>
                  </a:cubicBezTo>
                  <a:cubicBezTo>
                    <a:pt x="244661" y="392873"/>
                    <a:pt x="252081" y="403166"/>
                    <a:pt x="252081" y="411701"/>
                  </a:cubicBezTo>
                  <a:cubicBezTo>
                    <a:pt x="252081" y="420236"/>
                    <a:pt x="232824" y="406554"/>
                    <a:pt x="231366" y="415132"/>
                  </a:cubicBezTo>
                  <a:cubicBezTo>
                    <a:pt x="229865" y="423710"/>
                    <a:pt x="213052" y="421437"/>
                    <a:pt x="208163" y="423710"/>
                  </a:cubicBezTo>
                  <a:cubicBezTo>
                    <a:pt x="203230" y="425983"/>
                    <a:pt x="218027" y="439665"/>
                    <a:pt x="226948" y="447685"/>
                  </a:cubicBezTo>
                  <a:cubicBezTo>
                    <a:pt x="235826" y="455705"/>
                    <a:pt x="218542" y="461967"/>
                    <a:pt x="216569" y="452832"/>
                  </a:cubicBezTo>
                  <a:cubicBezTo>
                    <a:pt x="215411" y="447556"/>
                    <a:pt x="210779" y="450301"/>
                    <a:pt x="204131" y="455105"/>
                  </a:cubicBezTo>
                  <a:cubicBezTo>
                    <a:pt x="204345" y="459051"/>
                    <a:pt x="203917" y="462911"/>
                    <a:pt x="202587" y="466342"/>
                  </a:cubicBezTo>
                  <a:cubicBezTo>
                    <a:pt x="188305" y="503956"/>
                    <a:pt x="162872" y="524929"/>
                    <a:pt x="127574" y="541270"/>
                  </a:cubicBezTo>
                  <a:cubicBezTo>
                    <a:pt x="118695" y="545387"/>
                    <a:pt x="110075" y="545773"/>
                    <a:pt x="102312" y="543671"/>
                  </a:cubicBezTo>
                  <a:cubicBezTo>
                    <a:pt x="99009" y="544958"/>
                    <a:pt x="95149" y="545558"/>
                    <a:pt x="91461" y="546159"/>
                  </a:cubicBezTo>
                  <a:cubicBezTo>
                    <a:pt x="89273" y="550405"/>
                    <a:pt x="86271" y="554265"/>
                    <a:pt x="82325" y="557525"/>
                  </a:cubicBezTo>
                  <a:cubicBezTo>
                    <a:pt x="82540" y="558468"/>
                    <a:pt x="82668" y="559455"/>
                    <a:pt x="82840" y="560441"/>
                  </a:cubicBezTo>
                  <a:cubicBezTo>
                    <a:pt x="87644" y="562414"/>
                    <a:pt x="93519" y="564087"/>
                    <a:pt x="95021" y="567561"/>
                  </a:cubicBezTo>
                  <a:cubicBezTo>
                    <a:pt x="96736" y="571507"/>
                    <a:pt x="90646" y="572021"/>
                    <a:pt x="83098" y="571249"/>
                  </a:cubicBezTo>
                  <a:cubicBezTo>
                    <a:pt x="82197" y="578841"/>
                    <a:pt x="79023" y="586046"/>
                    <a:pt x="72975" y="591664"/>
                  </a:cubicBezTo>
                  <a:cubicBezTo>
                    <a:pt x="59766" y="603974"/>
                    <a:pt x="45698" y="612166"/>
                    <a:pt x="30215" y="615983"/>
                  </a:cubicBezTo>
                  <a:cubicBezTo>
                    <a:pt x="35791" y="623831"/>
                    <a:pt x="38235" y="634168"/>
                    <a:pt x="35018" y="646391"/>
                  </a:cubicBezTo>
                  <a:cubicBezTo>
                    <a:pt x="31373" y="660245"/>
                    <a:pt x="28542" y="673412"/>
                    <a:pt x="20436" y="685378"/>
                  </a:cubicBezTo>
                  <a:cubicBezTo>
                    <a:pt x="17219" y="690095"/>
                    <a:pt x="13445" y="693827"/>
                    <a:pt x="9371" y="696615"/>
                  </a:cubicBezTo>
                  <a:cubicBezTo>
                    <a:pt x="6926" y="699831"/>
                    <a:pt x="4567" y="703563"/>
                    <a:pt x="8641" y="710339"/>
                  </a:cubicBezTo>
                  <a:cubicBezTo>
                    <a:pt x="16533" y="723463"/>
                    <a:pt x="22452" y="706908"/>
                    <a:pt x="25926" y="716601"/>
                  </a:cubicBezTo>
                  <a:cubicBezTo>
                    <a:pt x="29357" y="726337"/>
                    <a:pt x="38750" y="717759"/>
                    <a:pt x="49644" y="706308"/>
                  </a:cubicBezTo>
                  <a:cubicBezTo>
                    <a:pt x="60495" y="694899"/>
                    <a:pt x="64440" y="718874"/>
                    <a:pt x="55563" y="718317"/>
                  </a:cubicBezTo>
                  <a:cubicBezTo>
                    <a:pt x="46684" y="717759"/>
                    <a:pt x="36305" y="724021"/>
                    <a:pt x="38278" y="734314"/>
                  </a:cubicBezTo>
                  <a:cubicBezTo>
                    <a:pt x="40251" y="744565"/>
                    <a:pt x="24468" y="742892"/>
                    <a:pt x="24940" y="730326"/>
                  </a:cubicBezTo>
                  <a:cubicBezTo>
                    <a:pt x="25411" y="717759"/>
                    <a:pt x="6669" y="732599"/>
                    <a:pt x="13574" y="741734"/>
                  </a:cubicBezTo>
                  <a:cubicBezTo>
                    <a:pt x="20479" y="750870"/>
                    <a:pt x="11129" y="755974"/>
                    <a:pt x="11129" y="764551"/>
                  </a:cubicBezTo>
                  <a:cubicBezTo>
                    <a:pt x="11129" y="773129"/>
                    <a:pt x="24468" y="771414"/>
                    <a:pt x="29872" y="761678"/>
                  </a:cubicBezTo>
                  <a:cubicBezTo>
                    <a:pt x="35319" y="751985"/>
                    <a:pt x="44197" y="754258"/>
                    <a:pt x="47628" y="763994"/>
                  </a:cubicBezTo>
                  <a:cubicBezTo>
                    <a:pt x="51102" y="773687"/>
                    <a:pt x="39264" y="766267"/>
                    <a:pt x="39264" y="779391"/>
                  </a:cubicBezTo>
                  <a:cubicBezTo>
                    <a:pt x="39264" y="790885"/>
                    <a:pt x="33560" y="783551"/>
                    <a:pt x="27856" y="788484"/>
                  </a:cubicBezTo>
                  <a:cubicBezTo>
                    <a:pt x="30944" y="791057"/>
                    <a:pt x="33689" y="794102"/>
                    <a:pt x="36262" y="797533"/>
                  </a:cubicBezTo>
                  <a:cubicBezTo>
                    <a:pt x="36348" y="797576"/>
                    <a:pt x="36391" y="797576"/>
                    <a:pt x="36477" y="797619"/>
                  </a:cubicBezTo>
                  <a:cubicBezTo>
                    <a:pt x="33046" y="792730"/>
                    <a:pt x="35705" y="796161"/>
                    <a:pt x="37378" y="798134"/>
                  </a:cubicBezTo>
                  <a:cubicBezTo>
                    <a:pt x="40165" y="799721"/>
                    <a:pt x="42867" y="801479"/>
                    <a:pt x="45655" y="803109"/>
                  </a:cubicBezTo>
                  <a:cubicBezTo>
                    <a:pt x="54190" y="807998"/>
                    <a:pt x="62554" y="813702"/>
                    <a:pt x="69416" y="820951"/>
                  </a:cubicBezTo>
                  <a:cubicBezTo>
                    <a:pt x="72547" y="824253"/>
                    <a:pt x="74820" y="827942"/>
                    <a:pt x="76493" y="831802"/>
                  </a:cubicBezTo>
                  <a:cubicBezTo>
                    <a:pt x="82497" y="834804"/>
                    <a:pt x="89745" y="837077"/>
                    <a:pt x="99524" y="835362"/>
                  </a:cubicBezTo>
                  <a:cubicBezTo>
                    <a:pt x="119296" y="831930"/>
                    <a:pt x="156824" y="789684"/>
                    <a:pt x="161757" y="782265"/>
                  </a:cubicBezTo>
                  <a:cubicBezTo>
                    <a:pt x="166732" y="774845"/>
                    <a:pt x="177582" y="783423"/>
                    <a:pt x="184960" y="776560"/>
                  </a:cubicBezTo>
                  <a:cubicBezTo>
                    <a:pt x="192380" y="769698"/>
                    <a:pt x="187919" y="752028"/>
                    <a:pt x="193366" y="748597"/>
                  </a:cubicBezTo>
                  <a:cubicBezTo>
                    <a:pt x="198813" y="745165"/>
                    <a:pt x="201729" y="767425"/>
                    <a:pt x="206704" y="769698"/>
                  </a:cubicBezTo>
                  <a:cubicBezTo>
                    <a:pt x="211165" y="771757"/>
                    <a:pt x="214425" y="775788"/>
                    <a:pt x="214596" y="787197"/>
                  </a:cubicBezTo>
                  <a:cubicBezTo>
                    <a:pt x="218542" y="786596"/>
                    <a:pt x="222530" y="786725"/>
                    <a:pt x="225018" y="788912"/>
                  </a:cubicBezTo>
                  <a:cubicBezTo>
                    <a:pt x="231366" y="794445"/>
                    <a:pt x="232953" y="770599"/>
                    <a:pt x="232953" y="763265"/>
                  </a:cubicBezTo>
                  <a:cubicBezTo>
                    <a:pt x="232953" y="755931"/>
                    <a:pt x="239300" y="741220"/>
                    <a:pt x="237713" y="732041"/>
                  </a:cubicBezTo>
                  <a:cubicBezTo>
                    <a:pt x="236126" y="722906"/>
                    <a:pt x="256756" y="730240"/>
                    <a:pt x="259930" y="722906"/>
                  </a:cubicBezTo>
                  <a:cubicBezTo>
                    <a:pt x="263104" y="715529"/>
                    <a:pt x="264691" y="689881"/>
                    <a:pt x="258343" y="686193"/>
                  </a:cubicBezTo>
                  <a:cubicBezTo>
                    <a:pt x="251996" y="682504"/>
                    <a:pt x="250408" y="667836"/>
                    <a:pt x="256714" y="667836"/>
                  </a:cubicBezTo>
                  <a:cubicBezTo>
                    <a:pt x="263061" y="667836"/>
                    <a:pt x="270995" y="662346"/>
                    <a:pt x="269409" y="647635"/>
                  </a:cubicBezTo>
                  <a:cubicBezTo>
                    <a:pt x="267822" y="632967"/>
                    <a:pt x="248779" y="634811"/>
                    <a:pt x="247192" y="620143"/>
                  </a:cubicBezTo>
                  <a:cubicBezTo>
                    <a:pt x="245562" y="605475"/>
                    <a:pt x="256714" y="601786"/>
                    <a:pt x="248779" y="583430"/>
                  </a:cubicBezTo>
                  <a:cubicBezTo>
                    <a:pt x="240844" y="565073"/>
                    <a:pt x="251953" y="554051"/>
                    <a:pt x="248779" y="544872"/>
                  </a:cubicBezTo>
                  <a:cubicBezTo>
                    <a:pt x="245605" y="535694"/>
                    <a:pt x="242431" y="524671"/>
                    <a:pt x="251953" y="506358"/>
                  </a:cubicBezTo>
                  <a:cubicBezTo>
                    <a:pt x="261474" y="488001"/>
                    <a:pt x="278930" y="478823"/>
                    <a:pt x="285277" y="480710"/>
                  </a:cubicBezTo>
                  <a:cubicBezTo>
                    <a:pt x="291625" y="482511"/>
                    <a:pt x="302734" y="489888"/>
                    <a:pt x="307494" y="478823"/>
                  </a:cubicBezTo>
                  <a:cubicBezTo>
                    <a:pt x="312212" y="467843"/>
                    <a:pt x="312212" y="458665"/>
                    <a:pt x="307494" y="456821"/>
                  </a:cubicBezTo>
                  <a:cubicBezTo>
                    <a:pt x="302734" y="455019"/>
                    <a:pt x="290039" y="451331"/>
                    <a:pt x="299560" y="436663"/>
                  </a:cubicBezTo>
                  <a:cubicBezTo>
                    <a:pt x="309081" y="421994"/>
                    <a:pt x="320189" y="403638"/>
                    <a:pt x="321776" y="387168"/>
                  </a:cubicBezTo>
                  <a:cubicBezTo>
                    <a:pt x="323363" y="370656"/>
                    <a:pt x="318602" y="357789"/>
                    <a:pt x="323363" y="352299"/>
                  </a:cubicBezTo>
                  <a:cubicBezTo>
                    <a:pt x="328124" y="346767"/>
                    <a:pt x="339233" y="352299"/>
                    <a:pt x="348754" y="344965"/>
                  </a:cubicBezTo>
                  <a:cubicBezTo>
                    <a:pt x="358275" y="337588"/>
                    <a:pt x="350341" y="328453"/>
                    <a:pt x="355101" y="322920"/>
                  </a:cubicBezTo>
                  <a:cubicBezTo>
                    <a:pt x="359862" y="317387"/>
                    <a:pt x="366210" y="299074"/>
                    <a:pt x="372558" y="293584"/>
                  </a:cubicBezTo>
                  <a:cubicBezTo>
                    <a:pt x="378905" y="288051"/>
                    <a:pt x="385253" y="280717"/>
                    <a:pt x="380492" y="273383"/>
                  </a:cubicBezTo>
                  <a:cubicBezTo>
                    <a:pt x="375731" y="266006"/>
                    <a:pt x="390013" y="258672"/>
                    <a:pt x="390013" y="245848"/>
                  </a:cubicBezTo>
                  <a:cubicBezTo>
                    <a:pt x="390013" y="233024"/>
                    <a:pt x="405882" y="223803"/>
                    <a:pt x="415404" y="223803"/>
                  </a:cubicBezTo>
                  <a:cubicBezTo>
                    <a:pt x="424925" y="223803"/>
                    <a:pt x="440794" y="223803"/>
                    <a:pt x="440794" y="212823"/>
                  </a:cubicBezTo>
                  <a:cubicBezTo>
                    <a:pt x="440794" y="201844"/>
                    <a:pt x="434447" y="177954"/>
                    <a:pt x="448729" y="185331"/>
                  </a:cubicBezTo>
                  <a:cubicBezTo>
                    <a:pt x="463011" y="192665"/>
                    <a:pt x="474119" y="183487"/>
                    <a:pt x="483640" y="192665"/>
                  </a:cubicBezTo>
                  <a:cubicBezTo>
                    <a:pt x="493162" y="201844"/>
                    <a:pt x="505857" y="199999"/>
                    <a:pt x="505857" y="185331"/>
                  </a:cubicBezTo>
                  <a:cubicBezTo>
                    <a:pt x="505857" y="170620"/>
                    <a:pt x="510618" y="146817"/>
                    <a:pt x="524900" y="155995"/>
                  </a:cubicBezTo>
                  <a:cubicBezTo>
                    <a:pt x="526015" y="156724"/>
                    <a:pt x="527044" y="157496"/>
                    <a:pt x="528117" y="158311"/>
                  </a:cubicBezTo>
                  <a:cubicBezTo>
                    <a:pt x="532835" y="146045"/>
                    <a:pt x="541842" y="138282"/>
                    <a:pt x="550248" y="139483"/>
                  </a:cubicBezTo>
                  <a:cubicBezTo>
                    <a:pt x="562986" y="141327"/>
                    <a:pt x="570878" y="167018"/>
                    <a:pt x="586747" y="170663"/>
                  </a:cubicBezTo>
                  <a:cubicBezTo>
                    <a:pt x="602616" y="174352"/>
                    <a:pt x="618485" y="181729"/>
                    <a:pt x="623202" y="172507"/>
                  </a:cubicBezTo>
                  <a:cubicBezTo>
                    <a:pt x="627963" y="163329"/>
                    <a:pt x="639072" y="177997"/>
                    <a:pt x="648593" y="174352"/>
                  </a:cubicBezTo>
                  <a:cubicBezTo>
                    <a:pt x="658114" y="170663"/>
                    <a:pt x="658114" y="194552"/>
                    <a:pt x="667636" y="179884"/>
                  </a:cubicBezTo>
                  <a:cubicBezTo>
                    <a:pt x="677157" y="165216"/>
                    <a:pt x="666049" y="156038"/>
                    <a:pt x="681918" y="157882"/>
                  </a:cubicBezTo>
                  <a:cubicBezTo>
                    <a:pt x="697787" y="159683"/>
                    <a:pt x="688266" y="137681"/>
                    <a:pt x="688266" y="124857"/>
                  </a:cubicBezTo>
                  <a:cubicBezTo>
                    <a:pt x="688266" y="112033"/>
                    <a:pt x="708852" y="110189"/>
                    <a:pt x="708852" y="99167"/>
                  </a:cubicBezTo>
                  <a:cubicBezTo>
                    <a:pt x="708852" y="88144"/>
                    <a:pt x="737417" y="97322"/>
                    <a:pt x="742177" y="89988"/>
                  </a:cubicBezTo>
                  <a:cubicBezTo>
                    <a:pt x="746938" y="82654"/>
                    <a:pt x="762807" y="77164"/>
                    <a:pt x="769155" y="89988"/>
                  </a:cubicBezTo>
                  <a:cubicBezTo>
                    <a:pt x="775459" y="102855"/>
                    <a:pt x="802437" y="106501"/>
                    <a:pt x="804067" y="117523"/>
                  </a:cubicBezTo>
                  <a:cubicBezTo>
                    <a:pt x="804839" y="122841"/>
                    <a:pt x="804110" y="131248"/>
                    <a:pt x="804067" y="139054"/>
                  </a:cubicBezTo>
                  <a:cubicBezTo>
                    <a:pt x="808442" y="134036"/>
                    <a:pt x="814060" y="130261"/>
                    <a:pt x="819421" y="130261"/>
                  </a:cubicBezTo>
                  <a:cubicBezTo>
                    <a:pt x="829286" y="130261"/>
                    <a:pt x="838164" y="113149"/>
                    <a:pt x="847042" y="115422"/>
                  </a:cubicBezTo>
                  <a:cubicBezTo>
                    <a:pt x="854462" y="117309"/>
                    <a:pt x="861753" y="115851"/>
                    <a:pt x="864026" y="101568"/>
                  </a:cubicBezTo>
                  <a:cubicBezTo>
                    <a:pt x="856006" y="95778"/>
                    <a:pt x="840909" y="95006"/>
                    <a:pt x="839107" y="10281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0" name="Google Shape;410;p28"/>
            <p:cNvSpPr/>
            <p:nvPr/>
          </p:nvSpPr>
          <p:spPr>
            <a:xfrm>
              <a:off x="12001250" y="1553373"/>
              <a:ext cx="115801" cy="47178"/>
            </a:xfrm>
            <a:custGeom>
              <a:rect b="b" l="l" r="r" t="t"/>
              <a:pathLst>
                <a:path extrusionOk="0" h="47178" w="115801">
                  <a:moveTo>
                    <a:pt x="100967" y="22466"/>
                  </a:moveTo>
                  <a:cubicBezTo>
                    <a:pt x="95006" y="20921"/>
                    <a:pt x="89002" y="19635"/>
                    <a:pt x="82825" y="19077"/>
                  </a:cubicBezTo>
                  <a:cubicBezTo>
                    <a:pt x="72447" y="18134"/>
                    <a:pt x="62925" y="13673"/>
                    <a:pt x="56191" y="6596"/>
                  </a:cubicBezTo>
                  <a:cubicBezTo>
                    <a:pt x="52889" y="6253"/>
                    <a:pt x="50316" y="6425"/>
                    <a:pt x="49158" y="7368"/>
                  </a:cubicBezTo>
                  <a:cubicBezTo>
                    <a:pt x="42252" y="13116"/>
                    <a:pt x="-1452" y="10328"/>
                    <a:pt x="7683" y="22251"/>
                  </a:cubicBezTo>
                  <a:cubicBezTo>
                    <a:pt x="15575" y="32502"/>
                    <a:pt x="53103" y="26840"/>
                    <a:pt x="69916" y="38206"/>
                  </a:cubicBezTo>
                  <a:cubicBezTo>
                    <a:pt x="86686" y="49614"/>
                    <a:pt x="110404" y="40479"/>
                    <a:pt x="110404" y="31344"/>
                  </a:cubicBezTo>
                  <a:cubicBezTo>
                    <a:pt x="110447" y="28985"/>
                    <a:pt x="106629" y="25768"/>
                    <a:pt x="100967" y="2246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1" name="Google Shape;411;p28"/>
            <p:cNvSpPr/>
            <p:nvPr/>
          </p:nvSpPr>
          <p:spPr>
            <a:xfrm>
              <a:off x="10111482" y="3041490"/>
              <a:ext cx="90067" cy="81489"/>
            </a:xfrm>
            <a:custGeom>
              <a:rect b="b" l="l" r="r" t="t"/>
              <a:pathLst>
                <a:path extrusionOk="0" h="81489" w="90067">
                  <a:moveTo>
                    <a:pt x="50811" y="15360"/>
                  </a:moveTo>
                  <a:cubicBezTo>
                    <a:pt x="46864" y="27926"/>
                    <a:pt x="35027" y="22222"/>
                    <a:pt x="19201" y="25653"/>
                  </a:cubicBezTo>
                  <a:cubicBezTo>
                    <a:pt x="3418" y="29084"/>
                    <a:pt x="2860" y="72617"/>
                    <a:pt x="14269" y="77035"/>
                  </a:cubicBezTo>
                  <a:cubicBezTo>
                    <a:pt x="23146" y="80466"/>
                    <a:pt x="30052" y="80466"/>
                    <a:pt x="33011" y="66741"/>
                  </a:cubicBezTo>
                  <a:cubicBezTo>
                    <a:pt x="35970" y="53060"/>
                    <a:pt x="51797" y="48470"/>
                    <a:pt x="61662" y="54132"/>
                  </a:cubicBezTo>
                  <a:cubicBezTo>
                    <a:pt x="71525" y="59879"/>
                    <a:pt x="84392" y="37019"/>
                    <a:pt x="84392" y="19863"/>
                  </a:cubicBezTo>
                  <a:cubicBezTo>
                    <a:pt x="84435" y="2793"/>
                    <a:pt x="54799" y="2793"/>
                    <a:pt x="50811" y="1536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2" name="Google Shape;412;p28"/>
            <p:cNvSpPr/>
            <p:nvPr/>
          </p:nvSpPr>
          <p:spPr>
            <a:xfrm>
              <a:off x="10018152" y="3070239"/>
              <a:ext cx="94356" cy="124378"/>
            </a:xfrm>
            <a:custGeom>
              <a:rect b="b" l="l" r="r" t="t"/>
              <a:pathLst>
                <a:path extrusionOk="0" h="124378" w="94356">
                  <a:moveTo>
                    <a:pt x="76032" y="31173"/>
                  </a:moveTo>
                  <a:cubicBezTo>
                    <a:pt x="76032" y="19764"/>
                    <a:pt x="54329" y="22037"/>
                    <a:pt x="53343" y="11744"/>
                  </a:cubicBezTo>
                  <a:cubicBezTo>
                    <a:pt x="52357" y="1451"/>
                    <a:pt x="37560" y="7198"/>
                    <a:pt x="22720" y="19764"/>
                  </a:cubicBezTo>
                  <a:cubicBezTo>
                    <a:pt x="7924" y="32331"/>
                    <a:pt x="2948" y="34604"/>
                    <a:pt x="8867" y="47171"/>
                  </a:cubicBezTo>
                  <a:cubicBezTo>
                    <a:pt x="14786" y="59737"/>
                    <a:pt x="23664" y="48329"/>
                    <a:pt x="27609" y="35762"/>
                  </a:cubicBezTo>
                  <a:cubicBezTo>
                    <a:pt x="31556" y="23196"/>
                    <a:pt x="41463" y="54033"/>
                    <a:pt x="32585" y="74577"/>
                  </a:cubicBezTo>
                  <a:cubicBezTo>
                    <a:pt x="23664" y="95121"/>
                    <a:pt x="33700" y="124071"/>
                    <a:pt x="45409" y="121369"/>
                  </a:cubicBezTo>
                  <a:cubicBezTo>
                    <a:pt x="55274" y="119096"/>
                    <a:pt x="68141" y="77965"/>
                    <a:pt x="82937" y="56263"/>
                  </a:cubicBezTo>
                  <a:cubicBezTo>
                    <a:pt x="97734" y="34561"/>
                    <a:pt x="76032" y="42539"/>
                    <a:pt x="76032" y="3117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3" name="Google Shape;413;p28"/>
            <p:cNvSpPr/>
            <p:nvPr/>
          </p:nvSpPr>
          <p:spPr>
            <a:xfrm>
              <a:off x="10363369" y="2534980"/>
              <a:ext cx="231602" cy="201579"/>
            </a:xfrm>
            <a:custGeom>
              <a:rect b="b" l="l" r="r" t="t"/>
              <a:pathLst>
                <a:path extrusionOk="0" h="201579" w="231602">
                  <a:moveTo>
                    <a:pt x="197923" y="68444"/>
                  </a:moveTo>
                  <a:cubicBezTo>
                    <a:pt x="191018" y="58193"/>
                    <a:pt x="179180" y="74191"/>
                    <a:pt x="164384" y="77579"/>
                  </a:cubicBezTo>
                  <a:cubicBezTo>
                    <a:pt x="149544" y="81010"/>
                    <a:pt x="103137" y="36491"/>
                    <a:pt x="91300" y="15905"/>
                  </a:cubicBezTo>
                  <a:cubicBezTo>
                    <a:pt x="79420" y="-4640"/>
                    <a:pt x="59690" y="12473"/>
                    <a:pt x="69598" y="27313"/>
                  </a:cubicBezTo>
                  <a:cubicBezTo>
                    <a:pt x="79462" y="42153"/>
                    <a:pt x="67582" y="46699"/>
                    <a:pt x="67582" y="67286"/>
                  </a:cubicBezTo>
                  <a:cubicBezTo>
                    <a:pt x="67582" y="87830"/>
                    <a:pt x="55745" y="87830"/>
                    <a:pt x="57760" y="101554"/>
                  </a:cubicBezTo>
                  <a:cubicBezTo>
                    <a:pt x="59733" y="115236"/>
                    <a:pt x="41934" y="112963"/>
                    <a:pt x="30097" y="115236"/>
                  </a:cubicBezTo>
                  <a:cubicBezTo>
                    <a:pt x="18259" y="117552"/>
                    <a:pt x="31083" y="131277"/>
                    <a:pt x="17273" y="138096"/>
                  </a:cubicBezTo>
                  <a:cubicBezTo>
                    <a:pt x="3463" y="144958"/>
                    <a:pt x="4449" y="156324"/>
                    <a:pt x="11355" y="160913"/>
                  </a:cubicBezTo>
                  <a:cubicBezTo>
                    <a:pt x="18259" y="165460"/>
                    <a:pt x="13327" y="180342"/>
                    <a:pt x="11355" y="190593"/>
                  </a:cubicBezTo>
                  <a:cubicBezTo>
                    <a:pt x="9381" y="200886"/>
                    <a:pt x="20232" y="192909"/>
                    <a:pt x="28167" y="182615"/>
                  </a:cubicBezTo>
                  <a:cubicBezTo>
                    <a:pt x="36058" y="172365"/>
                    <a:pt x="44293" y="187548"/>
                    <a:pt x="45923" y="178026"/>
                  </a:cubicBezTo>
                  <a:cubicBezTo>
                    <a:pt x="47895" y="166618"/>
                    <a:pt x="25208" y="160913"/>
                    <a:pt x="26151" y="149462"/>
                  </a:cubicBezTo>
                  <a:cubicBezTo>
                    <a:pt x="27138" y="138096"/>
                    <a:pt x="41934" y="152893"/>
                    <a:pt x="53815" y="146031"/>
                  </a:cubicBezTo>
                  <a:cubicBezTo>
                    <a:pt x="65652" y="139168"/>
                    <a:pt x="89370" y="144916"/>
                    <a:pt x="104167" y="159712"/>
                  </a:cubicBezTo>
                  <a:cubicBezTo>
                    <a:pt x="118963" y="174552"/>
                    <a:pt x="122952" y="168891"/>
                    <a:pt x="125912" y="150577"/>
                  </a:cubicBezTo>
                  <a:cubicBezTo>
                    <a:pt x="128871" y="132306"/>
                    <a:pt x="151560" y="124329"/>
                    <a:pt x="174291" y="124329"/>
                  </a:cubicBezTo>
                  <a:cubicBezTo>
                    <a:pt x="197022" y="124329"/>
                    <a:pt x="198995" y="111719"/>
                    <a:pt x="192047" y="106015"/>
                  </a:cubicBezTo>
                  <a:cubicBezTo>
                    <a:pt x="185141" y="100311"/>
                    <a:pt x="229575" y="67200"/>
                    <a:pt x="228589" y="58065"/>
                  </a:cubicBezTo>
                  <a:cubicBezTo>
                    <a:pt x="227559" y="49058"/>
                    <a:pt x="204828" y="78780"/>
                    <a:pt x="197923" y="6844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4" name="Google Shape;414;p28"/>
            <p:cNvSpPr/>
            <p:nvPr/>
          </p:nvSpPr>
          <p:spPr>
            <a:xfrm>
              <a:off x="10060610" y="2732431"/>
              <a:ext cx="386003" cy="351692"/>
            </a:xfrm>
            <a:custGeom>
              <a:rect b="b" l="l" r="r" t="t"/>
              <a:pathLst>
                <a:path extrusionOk="0" h="351692" w="386003">
                  <a:moveTo>
                    <a:pt x="250079" y="304518"/>
                  </a:moveTo>
                  <a:cubicBezTo>
                    <a:pt x="251452" y="302973"/>
                    <a:pt x="252696" y="301301"/>
                    <a:pt x="253768" y="299328"/>
                  </a:cubicBezTo>
                  <a:cubicBezTo>
                    <a:pt x="259430" y="288863"/>
                    <a:pt x="262817" y="291522"/>
                    <a:pt x="266892" y="295468"/>
                  </a:cubicBezTo>
                  <a:cubicBezTo>
                    <a:pt x="279029" y="278312"/>
                    <a:pt x="292754" y="264288"/>
                    <a:pt x="309438" y="254809"/>
                  </a:cubicBezTo>
                  <a:cubicBezTo>
                    <a:pt x="315915" y="244387"/>
                    <a:pt x="324321" y="235509"/>
                    <a:pt x="335772" y="228861"/>
                  </a:cubicBezTo>
                  <a:cubicBezTo>
                    <a:pt x="336115" y="224872"/>
                    <a:pt x="336930" y="221226"/>
                    <a:pt x="338689" y="218224"/>
                  </a:cubicBezTo>
                  <a:cubicBezTo>
                    <a:pt x="346580" y="204543"/>
                    <a:pt x="354472" y="175978"/>
                    <a:pt x="346580" y="158823"/>
                  </a:cubicBezTo>
                  <a:cubicBezTo>
                    <a:pt x="338689" y="141710"/>
                    <a:pt x="364380" y="130258"/>
                    <a:pt x="377204" y="116534"/>
                  </a:cubicBezTo>
                  <a:cubicBezTo>
                    <a:pt x="390070" y="102852"/>
                    <a:pt x="362406" y="34315"/>
                    <a:pt x="361420" y="13771"/>
                  </a:cubicBezTo>
                  <a:cubicBezTo>
                    <a:pt x="360433" y="-6773"/>
                    <a:pt x="328824" y="21748"/>
                    <a:pt x="318960" y="27453"/>
                  </a:cubicBezTo>
                  <a:cubicBezTo>
                    <a:pt x="309095" y="33157"/>
                    <a:pt x="302147" y="68584"/>
                    <a:pt x="313041" y="78834"/>
                  </a:cubicBezTo>
                  <a:cubicBezTo>
                    <a:pt x="323891" y="89127"/>
                    <a:pt x="295242" y="108556"/>
                    <a:pt x="296228" y="130258"/>
                  </a:cubicBezTo>
                  <a:cubicBezTo>
                    <a:pt x="297214" y="151960"/>
                    <a:pt x="278429" y="151960"/>
                    <a:pt x="275470" y="167915"/>
                  </a:cubicBezTo>
                  <a:cubicBezTo>
                    <a:pt x="272510" y="183956"/>
                    <a:pt x="261659" y="180482"/>
                    <a:pt x="244890" y="195364"/>
                  </a:cubicBezTo>
                  <a:cubicBezTo>
                    <a:pt x="228120" y="210204"/>
                    <a:pt x="219199" y="193091"/>
                    <a:pt x="223145" y="182798"/>
                  </a:cubicBezTo>
                  <a:cubicBezTo>
                    <a:pt x="227091" y="172504"/>
                    <a:pt x="197454" y="188502"/>
                    <a:pt x="198440" y="213635"/>
                  </a:cubicBezTo>
                  <a:cubicBezTo>
                    <a:pt x="199470" y="238768"/>
                    <a:pt x="170820" y="241041"/>
                    <a:pt x="177683" y="252450"/>
                  </a:cubicBezTo>
                  <a:cubicBezTo>
                    <a:pt x="184630" y="263901"/>
                    <a:pt x="155980" y="270721"/>
                    <a:pt x="156924" y="260427"/>
                  </a:cubicBezTo>
                  <a:cubicBezTo>
                    <a:pt x="157953" y="250177"/>
                    <a:pt x="139168" y="255924"/>
                    <a:pt x="116479" y="266175"/>
                  </a:cubicBezTo>
                  <a:cubicBezTo>
                    <a:pt x="93748" y="276468"/>
                    <a:pt x="79895" y="254766"/>
                    <a:pt x="67071" y="269606"/>
                  </a:cubicBezTo>
                  <a:cubicBezTo>
                    <a:pt x="54247" y="284488"/>
                    <a:pt x="32502" y="310736"/>
                    <a:pt x="15732" y="314168"/>
                  </a:cubicBezTo>
                  <a:cubicBezTo>
                    <a:pt x="-1038" y="317556"/>
                    <a:pt x="8612" y="341102"/>
                    <a:pt x="15732" y="336985"/>
                  </a:cubicBezTo>
                  <a:cubicBezTo>
                    <a:pt x="27570" y="330122"/>
                    <a:pt x="46355" y="336985"/>
                    <a:pt x="52274" y="326691"/>
                  </a:cubicBezTo>
                  <a:cubicBezTo>
                    <a:pt x="58192" y="316398"/>
                    <a:pt x="106572" y="303874"/>
                    <a:pt x="136208" y="302716"/>
                  </a:cubicBezTo>
                  <a:cubicBezTo>
                    <a:pt x="165845" y="301558"/>
                    <a:pt x="148045" y="318671"/>
                    <a:pt x="150019" y="336985"/>
                  </a:cubicBezTo>
                  <a:cubicBezTo>
                    <a:pt x="151992" y="355256"/>
                    <a:pt x="176696" y="351824"/>
                    <a:pt x="189520" y="334712"/>
                  </a:cubicBezTo>
                  <a:cubicBezTo>
                    <a:pt x="202344" y="317556"/>
                    <a:pt x="212209" y="318671"/>
                    <a:pt x="201357" y="308421"/>
                  </a:cubicBezTo>
                  <a:cubicBezTo>
                    <a:pt x="190506" y="298170"/>
                    <a:pt x="203373" y="289034"/>
                    <a:pt x="211264" y="302716"/>
                  </a:cubicBezTo>
                  <a:cubicBezTo>
                    <a:pt x="215211" y="309579"/>
                    <a:pt x="223316" y="313267"/>
                    <a:pt x="231722" y="313010"/>
                  </a:cubicBezTo>
                  <a:cubicBezTo>
                    <a:pt x="236913" y="308292"/>
                    <a:pt x="243217" y="305204"/>
                    <a:pt x="250079" y="30451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5" name="Google Shape;415;p28"/>
            <p:cNvSpPr/>
            <p:nvPr/>
          </p:nvSpPr>
          <p:spPr>
            <a:xfrm>
              <a:off x="9311565" y="3645245"/>
              <a:ext cx="90067" cy="77200"/>
            </a:xfrm>
            <a:custGeom>
              <a:rect b="b" l="l" r="r" t="t"/>
              <a:pathLst>
                <a:path extrusionOk="0" h="77200" w="90067">
                  <a:moveTo>
                    <a:pt x="20906" y="73387"/>
                  </a:moveTo>
                  <a:cubicBezTo>
                    <a:pt x="22192" y="72315"/>
                    <a:pt x="23521" y="71285"/>
                    <a:pt x="24980" y="70299"/>
                  </a:cubicBezTo>
                  <a:cubicBezTo>
                    <a:pt x="38790" y="61206"/>
                    <a:pt x="53501" y="54044"/>
                    <a:pt x="68383" y="47310"/>
                  </a:cubicBezTo>
                  <a:cubicBezTo>
                    <a:pt x="73873" y="34529"/>
                    <a:pt x="85496" y="19389"/>
                    <a:pt x="83438" y="11155"/>
                  </a:cubicBezTo>
                  <a:cubicBezTo>
                    <a:pt x="81465" y="3177"/>
                    <a:pt x="54831" y="7723"/>
                    <a:pt x="41964" y="7723"/>
                  </a:cubicBezTo>
                  <a:cubicBezTo>
                    <a:pt x="29140" y="7723"/>
                    <a:pt x="-3456" y="29383"/>
                    <a:pt x="9368" y="60220"/>
                  </a:cubicBezTo>
                  <a:cubicBezTo>
                    <a:pt x="12070" y="66782"/>
                    <a:pt x="16187" y="70899"/>
                    <a:pt x="20906" y="7338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6" name="Google Shape;416;p28"/>
            <p:cNvSpPr/>
            <p:nvPr/>
          </p:nvSpPr>
          <p:spPr>
            <a:xfrm>
              <a:off x="8188483" y="2126368"/>
              <a:ext cx="2011508" cy="1518281"/>
            </a:xfrm>
            <a:custGeom>
              <a:rect b="b" l="l" r="r" t="t"/>
              <a:pathLst>
                <a:path extrusionOk="0" h="1518281" w="2011508">
                  <a:moveTo>
                    <a:pt x="2001515" y="289801"/>
                  </a:moveTo>
                  <a:cubicBezTo>
                    <a:pt x="2002502" y="269257"/>
                    <a:pt x="1981743" y="276120"/>
                    <a:pt x="1974838" y="281824"/>
                  </a:cubicBezTo>
                  <a:cubicBezTo>
                    <a:pt x="1967933" y="287528"/>
                    <a:pt x="1948204" y="281824"/>
                    <a:pt x="1942242" y="295506"/>
                  </a:cubicBezTo>
                  <a:cubicBezTo>
                    <a:pt x="1936324" y="309230"/>
                    <a:pt x="1926459" y="301210"/>
                    <a:pt x="1912606" y="303526"/>
                  </a:cubicBezTo>
                  <a:cubicBezTo>
                    <a:pt x="1898796" y="305799"/>
                    <a:pt x="1879023" y="298937"/>
                    <a:pt x="1880010" y="288686"/>
                  </a:cubicBezTo>
                  <a:cubicBezTo>
                    <a:pt x="1880996" y="278393"/>
                    <a:pt x="1872076" y="268142"/>
                    <a:pt x="1873105" y="255576"/>
                  </a:cubicBezTo>
                  <a:cubicBezTo>
                    <a:pt x="1874092" y="243009"/>
                    <a:pt x="1859294" y="248713"/>
                    <a:pt x="1849387" y="237262"/>
                  </a:cubicBezTo>
                  <a:cubicBezTo>
                    <a:pt x="1839522" y="225853"/>
                    <a:pt x="1819793" y="217833"/>
                    <a:pt x="1815847" y="220149"/>
                  </a:cubicBezTo>
                  <a:cubicBezTo>
                    <a:pt x="1811902" y="222422"/>
                    <a:pt x="1800065" y="207583"/>
                    <a:pt x="1783251" y="206424"/>
                  </a:cubicBezTo>
                  <a:cubicBezTo>
                    <a:pt x="1766482" y="205267"/>
                    <a:pt x="1768455" y="192700"/>
                    <a:pt x="1770427" y="184722"/>
                  </a:cubicBezTo>
                  <a:cubicBezTo>
                    <a:pt x="1772400" y="176745"/>
                    <a:pt x="1756574" y="151612"/>
                    <a:pt x="1753615" y="137887"/>
                  </a:cubicBezTo>
                  <a:cubicBezTo>
                    <a:pt x="1750656" y="124206"/>
                    <a:pt x="1738818" y="121933"/>
                    <a:pt x="1733886" y="92210"/>
                  </a:cubicBezTo>
                  <a:cubicBezTo>
                    <a:pt x="1728954" y="62531"/>
                    <a:pt x="1715101" y="70508"/>
                    <a:pt x="1718103" y="56827"/>
                  </a:cubicBezTo>
                  <a:cubicBezTo>
                    <a:pt x="1721062" y="43145"/>
                    <a:pt x="1701333" y="36283"/>
                    <a:pt x="1696357" y="28262"/>
                  </a:cubicBezTo>
                  <a:cubicBezTo>
                    <a:pt x="1691426" y="20285"/>
                    <a:pt x="1670667" y="23673"/>
                    <a:pt x="1655870" y="14581"/>
                  </a:cubicBezTo>
                  <a:cubicBezTo>
                    <a:pt x="1641074" y="5445"/>
                    <a:pt x="1632195" y="12308"/>
                    <a:pt x="1618385" y="7718"/>
                  </a:cubicBezTo>
                  <a:cubicBezTo>
                    <a:pt x="1604575" y="3129"/>
                    <a:pt x="1572965" y="12308"/>
                    <a:pt x="1569019" y="12308"/>
                  </a:cubicBezTo>
                  <a:cubicBezTo>
                    <a:pt x="1565074" y="12308"/>
                    <a:pt x="1540370" y="6560"/>
                    <a:pt x="1526559" y="28262"/>
                  </a:cubicBezTo>
                  <a:cubicBezTo>
                    <a:pt x="1512749" y="49964"/>
                    <a:pt x="1523600" y="48806"/>
                    <a:pt x="1529518" y="48806"/>
                  </a:cubicBezTo>
                  <a:cubicBezTo>
                    <a:pt x="1535437" y="48806"/>
                    <a:pt x="1538397" y="69350"/>
                    <a:pt x="1539383" y="76213"/>
                  </a:cubicBezTo>
                  <a:cubicBezTo>
                    <a:pt x="1540370" y="83032"/>
                    <a:pt x="1529518" y="93325"/>
                    <a:pt x="1524587" y="95599"/>
                  </a:cubicBezTo>
                  <a:cubicBezTo>
                    <a:pt x="1519654" y="97915"/>
                    <a:pt x="1505801" y="123005"/>
                    <a:pt x="1503871" y="132140"/>
                  </a:cubicBezTo>
                  <a:cubicBezTo>
                    <a:pt x="1501898" y="141276"/>
                    <a:pt x="1486072" y="164093"/>
                    <a:pt x="1488045" y="172113"/>
                  </a:cubicBezTo>
                  <a:cubicBezTo>
                    <a:pt x="1490018" y="180091"/>
                    <a:pt x="1480153" y="188068"/>
                    <a:pt x="1473247" y="189226"/>
                  </a:cubicBezTo>
                  <a:cubicBezTo>
                    <a:pt x="1466343" y="190384"/>
                    <a:pt x="1447599" y="206339"/>
                    <a:pt x="1441681" y="208655"/>
                  </a:cubicBezTo>
                  <a:cubicBezTo>
                    <a:pt x="1435719" y="210928"/>
                    <a:pt x="1412045" y="206382"/>
                    <a:pt x="1409085" y="198361"/>
                  </a:cubicBezTo>
                  <a:cubicBezTo>
                    <a:pt x="1408142" y="195788"/>
                    <a:pt x="1405225" y="193643"/>
                    <a:pt x="1401622" y="191928"/>
                  </a:cubicBezTo>
                  <a:lnTo>
                    <a:pt x="1374902" y="253689"/>
                  </a:lnTo>
                  <a:lnTo>
                    <a:pt x="1372758" y="273589"/>
                  </a:lnTo>
                  <a:cubicBezTo>
                    <a:pt x="1372758" y="273589"/>
                    <a:pt x="1355602" y="278564"/>
                    <a:pt x="1368469" y="293490"/>
                  </a:cubicBezTo>
                  <a:cubicBezTo>
                    <a:pt x="1381379" y="308415"/>
                    <a:pt x="1383523" y="295977"/>
                    <a:pt x="1402909" y="295977"/>
                  </a:cubicBezTo>
                  <a:cubicBezTo>
                    <a:pt x="1422252" y="295977"/>
                    <a:pt x="1430873" y="313390"/>
                    <a:pt x="1435162" y="300953"/>
                  </a:cubicBezTo>
                  <a:cubicBezTo>
                    <a:pt x="1439451" y="288515"/>
                    <a:pt x="1456650" y="281052"/>
                    <a:pt x="1467415" y="295977"/>
                  </a:cubicBezTo>
                  <a:cubicBezTo>
                    <a:pt x="1478180" y="310903"/>
                    <a:pt x="1512620" y="335822"/>
                    <a:pt x="1510476" y="348216"/>
                  </a:cubicBezTo>
                  <a:cubicBezTo>
                    <a:pt x="1508288" y="360654"/>
                    <a:pt x="1488988" y="358167"/>
                    <a:pt x="1476036" y="353192"/>
                  </a:cubicBezTo>
                  <a:cubicBezTo>
                    <a:pt x="1463126" y="348216"/>
                    <a:pt x="1445927" y="363142"/>
                    <a:pt x="1433018" y="363142"/>
                  </a:cubicBezTo>
                  <a:cubicBezTo>
                    <a:pt x="1420108" y="363142"/>
                    <a:pt x="1405054" y="368117"/>
                    <a:pt x="1392144" y="383085"/>
                  </a:cubicBezTo>
                  <a:cubicBezTo>
                    <a:pt x="1379234" y="398011"/>
                    <a:pt x="1381379" y="412937"/>
                    <a:pt x="1362036" y="415424"/>
                  </a:cubicBezTo>
                  <a:cubicBezTo>
                    <a:pt x="1342692" y="417912"/>
                    <a:pt x="1334072" y="415424"/>
                    <a:pt x="1312541" y="432837"/>
                  </a:cubicBezTo>
                  <a:cubicBezTo>
                    <a:pt x="1291053" y="450250"/>
                    <a:pt x="1267337" y="442788"/>
                    <a:pt x="1258759" y="437812"/>
                  </a:cubicBezTo>
                  <a:cubicBezTo>
                    <a:pt x="1250138" y="432837"/>
                    <a:pt x="1235084" y="430350"/>
                    <a:pt x="1226463" y="447763"/>
                  </a:cubicBezTo>
                  <a:cubicBezTo>
                    <a:pt x="1217885" y="465176"/>
                    <a:pt x="1237228" y="472638"/>
                    <a:pt x="1235084" y="492539"/>
                  </a:cubicBezTo>
                  <a:cubicBezTo>
                    <a:pt x="1232939" y="512440"/>
                    <a:pt x="1211409" y="507507"/>
                    <a:pt x="1194210" y="529853"/>
                  </a:cubicBezTo>
                  <a:cubicBezTo>
                    <a:pt x="1177011" y="552284"/>
                    <a:pt x="1149048" y="562191"/>
                    <a:pt x="1133993" y="559747"/>
                  </a:cubicBezTo>
                  <a:cubicBezTo>
                    <a:pt x="1118939" y="557259"/>
                    <a:pt x="1086643" y="547309"/>
                    <a:pt x="1058722" y="562234"/>
                  </a:cubicBezTo>
                  <a:cubicBezTo>
                    <a:pt x="1030759" y="577160"/>
                    <a:pt x="1011372" y="599591"/>
                    <a:pt x="1000607" y="597060"/>
                  </a:cubicBezTo>
                  <a:cubicBezTo>
                    <a:pt x="989842" y="594573"/>
                    <a:pt x="989885" y="579604"/>
                    <a:pt x="974788" y="582092"/>
                  </a:cubicBezTo>
                  <a:cubicBezTo>
                    <a:pt x="959734" y="584580"/>
                    <a:pt x="951156" y="579604"/>
                    <a:pt x="940390" y="572142"/>
                  </a:cubicBezTo>
                  <a:cubicBezTo>
                    <a:pt x="929625" y="564679"/>
                    <a:pt x="921005" y="577117"/>
                    <a:pt x="903807" y="562191"/>
                  </a:cubicBezTo>
                  <a:cubicBezTo>
                    <a:pt x="886608" y="547266"/>
                    <a:pt x="856457" y="549754"/>
                    <a:pt x="843590" y="547266"/>
                  </a:cubicBezTo>
                  <a:cubicBezTo>
                    <a:pt x="830680" y="544778"/>
                    <a:pt x="781186" y="547266"/>
                    <a:pt x="763987" y="544778"/>
                  </a:cubicBezTo>
                  <a:cubicBezTo>
                    <a:pt x="746789" y="542291"/>
                    <a:pt x="723114" y="549754"/>
                    <a:pt x="720969" y="539803"/>
                  </a:cubicBezTo>
                  <a:cubicBezTo>
                    <a:pt x="718825" y="529810"/>
                    <a:pt x="705915" y="522347"/>
                    <a:pt x="701626" y="500002"/>
                  </a:cubicBezTo>
                  <a:cubicBezTo>
                    <a:pt x="697337" y="477571"/>
                    <a:pt x="686572" y="470108"/>
                    <a:pt x="675807" y="467663"/>
                  </a:cubicBezTo>
                  <a:cubicBezTo>
                    <a:pt x="665041" y="465176"/>
                    <a:pt x="663755" y="452052"/>
                    <a:pt x="654277" y="450250"/>
                  </a:cubicBezTo>
                  <a:cubicBezTo>
                    <a:pt x="649730" y="449392"/>
                    <a:pt x="644240" y="432751"/>
                    <a:pt x="629229" y="432751"/>
                  </a:cubicBezTo>
                  <a:cubicBezTo>
                    <a:pt x="614175" y="432751"/>
                    <a:pt x="561550" y="425675"/>
                    <a:pt x="554044" y="411436"/>
                  </a:cubicBezTo>
                  <a:cubicBezTo>
                    <a:pt x="546539" y="397196"/>
                    <a:pt x="561592" y="394022"/>
                    <a:pt x="561592" y="379826"/>
                  </a:cubicBezTo>
                  <a:cubicBezTo>
                    <a:pt x="561592" y="365587"/>
                    <a:pt x="569784" y="346630"/>
                    <a:pt x="563651" y="341097"/>
                  </a:cubicBezTo>
                  <a:cubicBezTo>
                    <a:pt x="557475" y="335564"/>
                    <a:pt x="547225" y="322869"/>
                    <a:pt x="545852" y="311846"/>
                  </a:cubicBezTo>
                  <a:cubicBezTo>
                    <a:pt x="544480" y="300738"/>
                    <a:pt x="528096" y="285770"/>
                    <a:pt x="517159" y="284955"/>
                  </a:cubicBezTo>
                  <a:cubicBezTo>
                    <a:pt x="506223" y="284140"/>
                    <a:pt x="497344" y="276248"/>
                    <a:pt x="487094" y="265998"/>
                  </a:cubicBezTo>
                  <a:cubicBezTo>
                    <a:pt x="476844" y="255704"/>
                    <a:pt x="467279" y="256476"/>
                    <a:pt x="463162" y="230400"/>
                  </a:cubicBezTo>
                  <a:cubicBezTo>
                    <a:pt x="462905" y="228684"/>
                    <a:pt x="462432" y="227312"/>
                    <a:pt x="462089" y="225768"/>
                  </a:cubicBezTo>
                  <a:cubicBezTo>
                    <a:pt x="457972" y="225253"/>
                    <a:pt x="452697" y="223409"/>
                    <a:pt x="449351" y="223409"/>
                  </a:cubicBezTo>
                  <a:cubicBezTo>
                    <a:pt x="446649" y="223409"/>
                    <a:pt x="443476" y="220835"/>
                    <a:pt x="440602" y="217361"/>
                  </a:cubicBezTo>
                  <a:cubicBezTo>
                    <a:pt x="437900" y="228255"/>
                    <a:pt x="429022" y="233659"/>
                    <a:pt x="429022" y="242237"/>
                  </a:cubicBezTo>
                  <a:cubicBezTo>
                    <a:pt x="429022" y="251716"/>
                    <a:pt x="425633" y="263553"/>
                    <a:pt x="414654" y="263553"/>
                  </a:cubicBezTo>
                  <a:cubicBezTo>
                    <a:pt x="403717" y="263553"/>
                    <a:pt x="393466" y="273075"/>
                    <a:pt x="392780" y="292804"/>
                  </a:cubicBezTo>
                  <a:cubicBezTo>
                    <a:pt x="392094" y="312575"/>
                    <a:pt x="402344" y="314935"/>
                    <a:pt x="397584" y="323641"/>
                  </a:cubicBezTo>
                  <a:cubicBezTo>
                    <a:pt x="392780" y="332348"/>
                    <a:pt x="372965" y="341011"/>
                    <a:pt x="366146" y="337065"/>
                  </a:cubicBezTo>
                  <a:cubicBezTo>
                    <a:pt x="359327" y="333120"/>
                    <a:pt x="346331" y="335478"/>
                    <a:pt x="335394" y="333892"/>
                  </a:cubicBezTo>
                  <a:cubicBezTo>
                    <a:pt x="324458" y="332305"/>
                    <a:pt x="316266" y="316479"/>
                    <a:pt x="312834" y="333892"/>
                  </a:cubicBezTo>
                  <a:cubicBezTo>
                    <a:pt x="309404" y="351262"/>
                    <a:pt x="286844" y="402643"/>
                    <a:pt x="292334" y="408176"/>
                  </a:cubicBezTo>
                  <a:cubicBezTo>
                    <a:pt x="297781" y="413709"/>
                    <a:pt x="301898" y="426361"/>
                    <a:pt x="292334" y="426361"/>
                  </a:cubicBezTo>
                  <a:cubicBezTo>
                    <a:pt x="282769" y="426361"/>
                    <a:pt x="273205" y="424774"/>
                    <a:pt x="268401" y="419241"/>
                  </a:cubicBezTo>
                  <a:cubicBezTo>
                    <a:pt x="263598" y="413751"/>
                    <a:pt x="247943" y="427004"/>
                    <a:pt x="236963" y="426361"/>
                  </a:cubicBezTo>
                  <a:cubicBezTo>
                    <a:pt x="231859" y="426061"/>
                    <a:pt x="210372" y="437212"/>
                    <a:pt x="217792" y="441501"/>
                  </a:cubicBezTo>
                  <a:cubicBezTo>
                    <a:pt x="225212" y="445790"/>
                    <a:pt x="225212" y="466334"/>
                    <a:pt x="225212" y="474912"/>
                  </a:cubicBezTo>
                  <a:cubicBezTo>
                    <a:pt x="225212" y="483490"/>
                    <a:pt x="241509" y="509180"/>
                    <a:pt x="238550" y="517758"/>
                  </a:cubicBezTo>
                  <a:cubicBezTo>
                    <a:pt x="235591" y="526336"/>
                    <a:pt x="220794" y="535729"/>
                    <a:pt x="220794" y="546880"/>
                  </a:cubicBezTo>
                  <a:cubicBezTo>
                    <a:pt x="220794" y="558031"/>
                    <a:pt x="223754" y="568324"/>
                    <a:pt x="218564" y="570898"/>
                  </a:cubicBezTo>
                  <a:cubicBezTo>
                    <a:pt x="213374" y="573471"/>
                    <a:pt x="197076" y="581149"/>
                    <a:pt x="188928" y="588011"/>
                  </a:cubicBezTo>
                  <a:cubicBezTo>
                    <a:pt x="180779" y="594873"/>
                    <a:pt x="167440" y="594873"/>
                    <a:pt x="163022" y="605124"/>
                  </a:cubicBezTo>
                  <a:cubicBezTo>
                    <a:pt x="158562" y="615374"/>
                    <a:pt x="151871" y="624252"/>
                    <a:pt x="136388" y="622236"/>
                  </a:cubicBezTo>
                  <a:cubicBezTo>
                    <a:pt x="123049" y="620521"/>
                    <a:pt x="116402" y="617947"/>
                    <a:pt x="106022" y="632487"/>
                  </a:cubicBezTo>
                  <a:cubicBezTo>
                    <a:pt x="95643" y="647026"/>
                    <a:pt x="93413" y="641065"/>
                    <a:pt x="86036" y="647927"/>
                  </a:cubicBezTo>
                  <a:cubicBezTo>
                    <a:pt x="78616" y="654789"/>
                    <a:pt x="71239" y="642823"/>
                    <a:pt x="65277" y="640250"/>
                  </a:cubicBezTo>
                  <a:cubicBezTo>
                    <a:pt x="59359" y="637677"/>
                    <a:pt x="51210" y="647927"/>
                    <a:pt x="45291" y="647927"/>
                  </a:cubicBezTo>
                  <a:cubicBezTo>
                    <a:pt x="39373" y="647927"/>
                    <a:pt x="34183" y="659035"/>
                    <a:pt x="26763" y="661652"/>
                  </a:cubicBezTo>
                  <a:cubicBezTo>
                    <a:pt x="19343" y="664225"/>
                    <a:pt x="11923" y="661652"/>
                    <a:pt x="11923" y="671945"/>
                  </a:cubicBezTo>
                  <a:cubicBezTo>
                    <a:pt x="11923" y="678293"/>
                    <a:pt x="10508" y="685584"/>
                    <a:pt x="6433" y="691074"/>
                  </a:cubicBezTo>
                  <a:lnTo>
                    <a:pt x="6476" y="691074"/>
                  </a:lnTo>
                  <a:lnTo>
                    <a:pt x="11752" y="724613"/>
                  </a:lnTo>
                  <a:cubicBezTo>
                    <a:pt x="11752" y="724613"/>
                    <a:pt x="43404" y="736837"/>
                    <a:pt x="44734" y="749060"/>
                  </a:cubicBezTo>
                  <a:cubicBezTo>
                    <a:pt x="46063" y="761241"/>
                    <a:pt x="51338" y="800913"/>
                    <a:pt x="51338" y="800913"/>
                  </a:cubicBezTo>
                  <a:cubicBezTo>
                    <a:pt x="51338" y="800913"/>
                    <a:pt x="50910" y="800956"/>
                    <a:pt x="50352" y="801042"/>
                  </a:cubicBezTo>
                  <a:cubicBezTo>
                    <a:pt x="63176" y="812708"/>
                    <a:pt x="80803" y="825103"/>
                    <a:pt x="80803" y="829606"/>
                  </a:cubicBezTo>
                  <a:cubicBezTo>
                    <a:pt x="80803" y="834753"/>
                    <a:pt x="82304" y="850150"/>
                    <a:pt x="97830" y="858728"/>
                  </a:cubicBezTo>
                  <a:cubicBezTo>
                    <a:pt x="107695" y="864132"/>
                    <a:pt x="117817" y="869922"/>
                    <a:pt x="123907" y="874726"/>
                  </a:cubicBezTo>
                  <a:cubicBezTo>
                    <a:pt x="124679" y="872538"/>
                    <a:pt x="125151" y="871080"/>
                    <a:pt x="125151" y="871080"/>
                  </a:cubicBezTo>
                  <a:lnTo>
                    <a:pt x="138318" y="869536"/>
                  </a:lnTo>
                  <a:cubicBezTo>
                    <a:pt x="138318" y="869536"/>
                    <a:pt x="142221" y="872367"/>
                    <a:pt x="145867" y="876999"/>
                  </a:cubicBezTo>
                  <a:cubicBezTo>
                    <a:pt x="149126" y="864647"/>
                    <a:pt x="171857" y="851051"/>
                    <a:pt x="183738" y="851866"/>
                  </a:cubicBezTo>
                  <a:cubicBezTo>
                    <a:pt x="196347" y="852723"/>
                    <a:pt x="225212" y="879272"/>
                    <a:pt x="222252" y="888708"/>
                  </a:cubicBezTo>
                  <a:cubicBezTo>
                    <a:pt x="219293" y="898143"/>
                    <a:pt x="198578" y="932369"/>
                    <a:pt x="188928" y="934942"/>
                  </a:cubicBezTo>
                  <a:cubicBezTo>
                    <a:pt x="185282" y="935929"/>
                    <a:pt x="179920" y="936400"/>
                    <a:pt x="174688" y="936658"/>
                  </a:cubicBezTo>
                  <a:cubicBezTo>
                    <a:pt x="173788" y="942276"/>
                    <a:pt x="172629" y="947466"/>
                    <a:pt x="172629" y="950425"/>
                  </a:cubicBezTo>
                  <a:cubicBezTo>
                    <a:pt x="172629" y="958060"/>
                    <a:pt x="184467" y="970240"/>
                    <a:pt x="191072" y="983965"/>
                  </a:cubicBezTo>
                  <a:cubicBezTo>
                    <a:pt x="197677" y="997689"/>
                    <a:pt x="180521" y="1006825"/>
                    <a:pt x="171300" y="997689"/>
                  </a:cubicBezTo>
                  <a:cubicBezTo>
                    <a:pt x="162079" y="988554"/>
                    <a:pt x="158133" y="1006825"/>
                    <a:pt x="163365" y="1014459"/>
                  </a:cubicBezTo>
                  <a:cubicBezTo>
                    <a:pt x="168641" y="1022093"/>
                    <a:pt x="166024" y="1043452"/>
                    <a:pt x="175246" y="1044996"/>
                  </a:cubicBezTo>
                  <a:cubicBezTo>
                    <a:pt x="184467" y="1046498"/>
                    <a:pt x="192358" y="1067856"/>
                    <a:pt x="202952" y="1067856"/>
                  </a:cubicBezTo>
                  <a:cubicBezTo>
                    <a:pt x="213503" y="1067856"/>
                    <a:pt x="222724" y="1087714"/>
                    <a:pt x="222724" y="1087714"/>
                  </a:cubicBezTo>
                  <a:cubicBezTo>
                    <a:pt x="222724" y="1087714"/>
                    <a:pt x="237220" y="1098394"/>
                    <a:pt x="237220" y="1104484"/>
                  </a:cubicBezTo>
                  <a:cubicBezTo>
                    <a:pt x="237220" y="1105170"/>
                    <a:pt x="236963" y="1105985"/>
                    <a:pt x="236578" y="1106800"/>
                  </a:cubicBezTo>
                  <a:cubicBezTo>
                    <a:pt x="248072" y="1105427"/>
                    <a:pt x="255706" y="1104998"/>
                    <a:pt x="257036" y="1099466"/>
                  </a:cubicBezTo>
                  <a:cubicBezTo>
                    <a:pt x="258537" y="1093461"/>
                    <a:pt x="273333" y="1093461"/>
                    <a:pt x="283713" y="1105470"/>
                  </a:cubicBezTo>
                  <a:cubicBezTo>
                    <a:pt x="294092" y="1117436"/>
                    <a:pt x="336295" y="1148317"/>
                    <a:pt x="351821" y="1162856"/>
                  </a:cubicBezTo>
                  <a:cubicBezTo>
                    <a:pt x="367390" y="1177396"/>
                    <a:pt x="403674" y="1193693"/>
                    <a:pt x="416241" y="1192836"/>
                  </a:cubicBezTo>
                  <a:cubicBezTo>
                    <a:pt x="428850" y="1191978"/>
                    <a:pt x="440688" y="1203129"/>
                    <a:pt x="459945" y="1202229"/>
                  </a:cubicBezTo>
                  <a:cubicBezTo>
                    <a:pt x="462862" y="1202143"/>
                    <a:pt x="465306" y="1202229"/>
                    <a:pt x="467579" y="1202443"/>
                  </a:cubicBezTo>
                  <a:cubicBezTo>
                    <a:pt x="470324" y="1199098"/>
                    <a:pt x="474956" y="1199012"/>
                    <a:pt x="478473" y="1192879"/>
                  </a:cubicBezTo>
                  <a:cubicBezTo>
                    <a:pt x="483749" y="1183700"/>
                    <a:pt x="491683" y="1200513"/>
                    <a:pt x="489024" y="1212694"/>
                  </a:cubicBezTo>
                  <a:cubicBezTo>
                    <a:pt x="487780" y="1218355"/>
                    <a:pt x="488895" y="1224660"/>
                    <a:pt x="490911" y="1229678"/>
                  </a:cubicBezTo>
                  <a:cubicBezTo>
                    <a:pt x="493527" y="1225346"/>
                    <a:pt x="496272" y="1219556"/>
                    <a:pt x="498459" y="1213337"/>
                  </a:cubicBezTo>
                  <a:cubicBezTo>
                    <a:pt x="505107" y="1194508"/>
                    <a:pt x="515486" y="1195366"/>
                    <a:pt x="522177" y="1189362"/>
                  </a:cubicBezTo>
                  <a:cubicBezTo>
                    <a:pt x="528868" y="1183400"/>
                    <a:pt x="535516" y="1185930"/>
                    <a:pt x="549584" y="1194508"/>
                  </a:cubicBezTo>
                  <a:cubicBezTo>
                    <a:pt x="562836" y="1202572"/>
                    <a:pt x="568240" y="1185545"/>
                    <a:pt x="588141" y="1206689"/>
                  </a:cubicBezTo>
                  <a:cubicBezTo>
                    <a:pt x="592301" y="1204545"/>
                    <a:pt x="597534" y="1202014"/>
                    <a:pt x="599850" y="1202014"/>
                  </a:cubicBezTo>
                  <a:cubicBezTo>
                    <a:pt x="603796" y="1202014"/>
                    <a:pt x="609071" y="1192879"/>
                    <a:pt x="615676" y="1185244"/>
                  </a:cubicBezTo>
                  <a:cubicBezTo>
                    <a:pt x="622281" y="1177610"/>
                    <a:pt x="620952" y="1168432"/>
                    <a:pt x="628843" y="1169976"/>
                  </a:cubicBezTo>
                  <a:cubicBezTo>
                    <a:pt x="636734" y="1171477"/>
                    <a:pt x="640723" y="1159339"/>
                    <a:pt x="657836" y="1148660"/>
                  </a:cubicBezTo>
                  <a:cubicBezTo>
                    <a:pt x="674992" y="1137980"/>
                    <a:pt x="689488" y="1154793"/>
                    <a:pt x="697380" y="1147159"/>
                  </a:cubicBezTo>
                  <a:cubicBezTo>
                    <a:pt x="705272" y="1139524"/>
                    <a:pt x="714493" y="1136479"/>
                    <a:pt x="714493" y="1144113"/>
                  </a:cubicBezTo>
                  <a:cubicBezTo>
                    <a:pt x="714493" y="1151748"/>
                    <a:pt x="725043" y="1160926"/>
                    <a:pt x="727703" y="1170019"/>
                  </a:cubicBezTo>
                  <a:cubicBezTo>
                    <a:pt x="730062" y="1178210"/>
                    <a:pt x="743915" y="1181513"/>
                    <a:pt x="746874" y="1182071"/>
                  </a:cubicBezTo>
                  <a:cubicBezTo>
                    <a:pt x="749362" y="1180569"/>
                    <a:pt x="751378" y="1179240"/>
                    <a:pt x="752493" y="1178253"/>
                  </a:cubicBezTo>
                  <a:cubicBezTo>
                    <a:pt x="760642" y="1171391"/>
                    <a:pt x="774710" y="1179111"/>
                    <a:pt x="774710" y="1189362"/>
                  </a:cubicBezTo>
                  <a:cubicBezTo>
                    <a:pt x="774710" y="1199655"/>
                    <a:pt x="775438" y="1210764"/>
                    <a:pt x="782129" y="1210764"/>
                  </a:cubicBezTo>
                  <a:cubicBezTo>
                    <a:pt x="788777" y="1210764"/>
                    <a:pt x="795425" y="1210764"/>
                    <a:pt x="795425" y="1229635"/>
                  </a:cubicBezTo>
                  <a:cubicBezTo>
                    <a:pt x="795425" y="1248463"/>
                    <a:pt x="801344" y="1269908"/>
                    <a:pt x="787276" y="1286163"/>
                  </a:cubicBezTo>
                  <a:cubicBezTo>
                    <a:pt x="773208" y="1302418"/>
                    <a:pt x="756911" y="1331540"/>
                    <a:pt x="759870" y="1340118"/>
                  </a:cubicBezTo>
                  <a:cubicBezTo>
                    <a:pt x="762829" y="1348695"/>
                    <a:pt x="755409" y="1364993"/>
                    <a:pt x="765788" y="1358989"/>
                  </a:cubicBezTo>
                  <a:cubicBezTo>
                    <a:pt x="776168" y="1353027"/>
                    <a:pt x="799843" y="1358989"/>
                    <a:pt x="796154" y="1365851"/>
                  </a:cubicBezTo>
                  <a:cubicBezTo>
                    <a:pt x="792465" y="1372714"/>
                    <a:pt x="796926" y="1396689"/>
                    <a:pt x="806533" y="1397546"/>
                  </a:cubicBezTo>
                  <a:cubicBezTo>
                    <a:pt x="816183" y="1398447"/>
                    <a:pt x="822102" y="1404409"/>
                    <a:pt x="819143" y="1414702"/>
                  </a:cubicBezTo>
                  <a:cubicBezTo>
                    <a:pt x="816183" y="1424996"/>
                    <a:pt x="810994" y="1440393"/>
                    <a:pt x="819143" y="1440393"/>
                  </a:cubicBezTo>
                  <a:cubicBezTo>
                    <a:pt x="827292" y="1440393"/>
                    <a:pt x="839129" y="1440393"/>
                    <a:pt x="837671" y="1450686"/>
                  </a:cubicBezTo>
                  <a:cubicBezTo>
                    <a:pt x="836170" y="1460937"/>
                    <a:pt x="843590" y="1470372"/>
                    <a:pt x="858387" y="1463510"/>
                  </a:cubicBezTo>
                  <a:cubicBezTo>
                    <a:pt x="867093" y="1459479"/>
                    <a:pt x="871425" y="1455833"/>
                    <a:pt x="873441" y="1459907"/>
                  </a:cubicBezTo>
                  <a:cubicBezTo>
                    <a:pt x="879316" y="1459693"/>
                    <a:pt x="879745" y="1475176"/>
                    <a:pt x="889911" y="1478135"/>
                  </a:cubicBezTo>
                  <a:cubicBezTo>
                    <a:pt x="900461" y="1481181"/>
                    <a:pt x="895186" y="1452230"/>
                    <a:pt x="891239" y="1447598"/>
                  </a:cubicBezTo>
                  <a:cubicBezTo>
                    <a:pt x="887294" y="1443009"/>
                    <a:pt x="892569" y="1423194"/>
                    <a:pt x="896515" y="1427783"/>
                  </a:cubicBezTo>
                  <a:cubicBezTo>
                    <a:pt x="900461" y="1432373"/>
                    <a:pt x="912299" y="1427783"/>
                    <a:pt x="918903" y="1418648"/>
                  </a:cubicBezTo>
                  <a:cubicBezTo>
                    <a:pt x="925508" y="1409512"/>
                    <a:pt x="938675" y="1426282"/>
                    <a:pt x="943994" y="1415603"/>
                  </a:cubicBezTo>
                  <a:cubicBezTo>
                    <a:pt x="949269" y="1404923"/>
                    <a:pt x="961106" y="1423237"/>
                    <a:pt x="972987" y="1415603"/>
                  </a:cubicBezTo>
                  <a:cubicBezTo>
                    <a:pt x="984867" y="1408011"/>
                    <a:pt x="990142" y="1421693"/>
                    <a:pt x="995418" y="1411057"/>
                  </a:cubicBezTo>
                  <a:cubicBezTo>
                    <a:pt x="1000693" y="1400377"/>
                    <a:pt x="1017849" y="1386653"/>
                    <a:pt x="1021795" y="1391199"/>
                  </a:cubicBezTo>
                  <a:cubicBezTo>
                    <a:pt x="1025741" y="1395788"/>
                    <a:pt x="1028399" y="1404923"/>
                    <a:pt x="1049459" y="1408011"/>
                  </a:cubicBezTo>
                  <a:cubicBezTo>
                    <a:pt x="1070560" y="1411057"/>
                    <a:pt x="1058680" y="1423237"/>
                    <a:pt x="1058680" y="1430871"/>
                  </a:cubicBezTo>
                  <a:cubicBezTo>
                    <a:pt x="1058680" y="1438506"/>
                    <a:pt x="1082440" y="1458320"/>
                    <a:pt x="1091661" y="1459822"/>
                  </a:cubicBezTo>
                  <a:cubicBezTo>
                    <a:pt x="1093377" y="1460122"/>
                    <a:pt x="1095779" y="1462481"/>
                    <a:pt x="1098524" y="1466169"/>
                  </a:cubicBezTo>
                  <a:cubicBezTo>
                    <a:pt x="1104914" y="1462524"/>
                    <a:pt x="1116408" y="1468614"/>
                    <a:pt x="1118896" y="1459864"/>
                  </a:cubicBezTo>
                  <a:cubicBezTo>
                    <a:pt x="1121855" y="1449571"/>
                    <a:pt x="1132707" y="1452402"/>
                    <a:pt x="1137167" y="1460980"/>
                  </a:cubicBezTo>
                  <a:cubicBezTo>
                    <a:pt x="1141628" y="1469557"/>
                    <a:pt x="1146560" y="1471273"/>
                    <a:pt x="1156424" y="1460980"/>
                  </a:cubicBezTo>
                  <a:cubicBezTo>
                    <a:pt x="1166332" y="1450729"/>
                    <a:pt x="1171221" y="1471273"/>
                    <a:pt x="1165303" y="1477020"/>
                  </a:cubicBezTo>
                  <a:cubicBezTo>
                    <a:pt x="1159384" y="1482725"/>
                    <a:pt x="1163330" y="1500395"/>
                    <a:pt x="1172723" y="1510688"/>
                  </a:cubicBezTo>
                  <a:cubicBezTo>
                    <a:pt x="1182115" y="1520939"/>
                    <a:pt x="1183574" y="1504384"/>
                    <a:pt x="1181600" y="1494133"/>
                  </a:cubicBezTo>
                  <a:cubicBezTo>
                    <a:pt x="1179627" y="1483840"/>
                    <a:pt x="1197384" y="1473546"/>
                    <a:pt x="1228522" y="1461580"/>
                  </a:cubicBezTo>
                  <a:cubicBezTo>
                    <a:pt x="1259616" y="1449571"/>
                    <a:pt x="1293198" y="1423280"/>
                    <a:pt x="1293670" y="1417619"/>
                  </a:cubicBezTo>
                  <a:cubicBezTo>
                    <a:pt x="1294142" y="1411914"/>
                    <a:pt x="1315887" y="1427869"/>
                    <a:pt x="1326266" y="1418777"/>
                  </a:cubicBezTo>
                  <a:cubicBezTo>
                    <a:pt x="1328496" y="1416804"/>
                    <a:pt x="1332099" y="1415217"/>
                    <a:pt x="1336345" y="1413887"/>
                  </a:cubicBezTo>
                  <a:cubicBezTo>
                    <a:pt x="1338189" y="1411700"/>
                    <a:pt x="1340248" y="1409641"/>
                    <a:pt x="1342521" y="1407883"/>
                  </a:cubicBezTo>
                  <a:cubicBezTo>
                    <a:pt x="1348483" y="1403336"/>
                    <a:pt x="1354444" y="1399305"/>
                    <a:pt x="1360492" y="1395488"/>
                  </a:cubicBezTo>
                  <a:cubicBezTo>
                    <a:pt x="1363365" y="1389741"/>
                    <a:pt x="1368126" y="1384808"/>
                    <a:pt x="1375332" y="1381634"/>
                  </a:cubicBezTo>
                  <a:cubicBezTo>
                    <a:pt x="1395489" y="1372714"/>
                    <a:pt x="1422081" y="1366409"/>
                    <a:pt x="1441252" y="1352599"/>
                  </a:cubicBezTo>
                  <a:cubicBezTo>
                    <a:pt x="1442238" y="1350239"/>
                    <a:pt x="1442796" y="1348009"/>
                    <a:pt x="1442796" y="1346208"/>
                  </a:cubicBezTo>
                  <a:cubicBezTo>
                    <a:pt x="1442796" y="1342219"/>
                    <a:pt x="1450302" y="1339817"/>
                    <a:pt x="1456692" y="1336987"/>
                  </a:cubicBezTo>
                  <a:cubicBezTo>
                    <a:pt x="1467929" y="1320131"/>
                    <a:pt x="1466343" y="1299802"/>
                    <a:pt x="1468702" y="1280115"/>
                  </a:cubicBezTo>
                  <a:cubicBezTo>
                    <a:pt x="1473934" y="1237140"/>
                    <a:pt x="1499110" y="1217111"/>
                    <a:pt x="1533036" y="1215910"/>
                  </a:cubicBezTo>
                  <a:cubicBezTo>
                    <a:pt x="1533164" y="1215739"/>
                    <a:pt x="1533378" y="1215653"/>
                    <a:pt x="1533507" y="1215481"/>
                  </a:cubicBezTo>
                  <a:cubicBezTo>
                    <a:pt x="1534194" y="1213251"/>
                    <a:pt x="1534794" y="1210935"/>
                    <a:pt x="1535094" y="1208576"/>
                  </a:cubicBezTo>
                  <a:cubicBezTo>
                    <a:pt x="1536595" y="1197725"/>
                    <a:pt x="1550406" y="1188032"/>
                    <a:pt x="1556797" y="1185158"/>
                  </a:cubicBezTo>
                  <a:cubicBezTo>
                    <a:pt x="1563230" y="1182328"/>
                    <a:pt x="1565717" y="1166888"/>
                    <a:pt x="1563744" y="1153763"/>
                  </a:cubicBezTo>
                  <a:cubicBezTo>
                    <a:pt x="1561771" y="1140596"/>
                    <a:pt x="1575109" y="1144028"/>
                    <a:pt x="1569191" y="1138881"/>
                  </a:cubicBezTo>
                  <a:cubicBezTo>
                    <a:pt x="1563273" y="1133777"/>
                    <a:pt x="1571636" y="1119495"/>
                    <a:pt x="1583474" y="1115506"/>
                  </a:cubicBezTo>
                  <a:cubicBezTo>
                    <a:pt x="1595354" y="1111518"/>
                    <a:pt x="1576097" y="1105213"/>
                    <a:pt x="1569663" y="1110917"/>
                  </a:cubicBezTo>
                  <a:cubicBezTo>
                    <a:pt x="1563230" y="1116621"/>
                    <a:pt x="1556324" y="1094362"/>
                    <a:pt x="1550406" y="1102897"/>
                  </a:cubicBezTo>
                  <a:cubicBezTo>
                    <a:pt x="1544487" y="1111475"/>
                    <a:pt x="1527717" y="1097750"/>
                    <a:pt x="1538569" y="1094919"/>
                  </a:cubicBezTo>
                  <a:cubicBezTo>
                    <a:pt x="1549419" y="1092046"/>
                    <a:pt x="1566232" y="1077807"/>
                    <a:pt x="1573652" y="1074933"/>
                  </a:cubicBezTo>
                  <a:cubicBezTo>
                    <a:pt x="1581029" y="1072059"/>
                    <a:pt x="1562758" y="1053231"/>
                    <a:pt x="1553408" y="1053789"/>
                  </a:cubicBezTo>
                  <a:cubicBezTo>
                    <a:pt x="1544015" y="1054346"/>
                    <a:pt x="1533679" y="1028655"/>
                    <a:pt x="1523771" y="1028655"/>
                  </a:cubicBezTo>
                  <a:cubicBezTo>
                    <a:pt x="1513907" y="1028655"/>
                    <a:pt x="1531191" y="1020678"/>
                    <a:pt x="1542557" y="1027540"/>
                  </a:cubicBezTo>
                  <a:cubicBezTo>
                    <a:pt x="1553922" y="1034360"/>
                    <a:pt x="1567218" y="1040107"/>
                    <a:pt x="1572193" y="1034360"/>
                  </a:cubicBezTo>
                  <a:cubicBezTo>
                    <a:pt x="1577126" y="1028655"/>
                    <a:pt x="1552936" y="1005838"/>
                    <a:pt x="1544057" y="997818"/>
                  </a:cubicBezTo>
                  <a:cubicBezTo>
                    <a:pt x="1535180" y="989798"/>
                    <a:pt x="1543543" y="978947"/>
                    <a:pt x="1538139" y="974400"/>
                  </a:cubicBezTo>
                  <a:cubicBezTo>
                    <a:pt x="1532735" y="969854"/>
                    <a:pt x="1520855" y="940732"/>
                    <a:pt x="1516909" y="927608"/>
                  </a:cubicBezTo>
                  <a:cubicBezTo>
                    <a:pt x="1512963" y="914441"/>
                    <a:pt x="1492248" y="912168"/>
                    <a:pt x="1487272" y="903633"/>
                  </a:cubicBezTo>
                  <a:cubicBezTo>
                    <a:pt x="1482340" y="895055"/>
                    <a:pt x="1487787" y="875069"/>
                    <a:pt x="1503099" y="867649"/>
                  </a:cubicBezTo>
                  <a:cubicBezTo>
                    <a:pt x="1518410" y="860229"/>
                    <a:pt x="1511976" y="845347"/>
                    <a:pt x="1518882" y="847062"/>
                  </a:cubicBezTo>
                  <a:cubicBezTo>
                    <a:pt x="1525830" y="848778"/>
                    <a:pt x="1531706" y="845347"/>
                    <a:pt x="1537153" y="832222"/>
                  </a:cubicBezTo>
                  <a:cubicBezTo>
                    <a:pt x="1542600" y="819098"/>
                    <a:pt x="1551949" y="827076"/>
                    <a:pt x="1557396" y="820213"/>
                  </a:cubicBezTo>
                  <a:cubicBezTo>
                    <a:pt x="1562844" y="813351"/>
                    <a:pt x="1587033" y="813952"/>
                    <a:pt x="1595397" y="807089"/>
                  </a:cubicBezTo>
                  <a:cubicBezTo>
                    <a:pt x="1603803" y="800227"/>
                    <a:pt x="1587505" y="779125"/>
                    <a:pt x="1576140" y="782514"/>
                  </a:cubicBezTo>
                  <a:cubicBezTo>
                    <a:pt x="1564816" y="785945"/>
                    <a:pt x="1551478" y="780798"/>
                    <a:pt x="1543543" y="767117"/>
                  </a:cubicBezTo>
                  <a:cubicBezTo>
                    <a:pt x="1535651" y="753392"/>
                    <a:pt x="1514894" y="792250"/>
                    <a:pt x="1499110" y="800827"/>
                  </a:cubicBezTo>
                  <a:cubicBezTo>
                    <a:pt x="1483327" y="809362"/>
                    <a:pt x="1472948" y="785387"/>
                    <a:pt x="1478352" y="769990"/>
                  </a:cubicBezTo>
                  <a:cubicBezTo>
                    <a:pt x="1483799" y="754550"/>
                    <a:pt x="1466042" y="755150"/>
                    <a:pt x="1443783" y="756265"/>
                  </a:cubicBezTo>
                  <a:cubicBezTo>
                    <a:pt x="1421566" y="757423"/>
                    <a:pt x="1429973" y="710588"/>
                    <a:pt x="1443311" y="708315"/>
                  </a:cubicBezTo>
                  <a:cubicBezTo>
                    <a:pt x="1456650" y="706042"/>
                    <a:pt x="1476379" y="722554"/>
                    <a:pt x="1484785" y="694033"/>
                  </a:cubicBezTo>
                  <a:cubicBezTo>
                    <a:pt x="1493148" y="665469"/>
                    <a:pt x="1504986" y="687771"/>
                    <a:pt x="1523771" y="662638"/>
                  </a:cubicBezTo>
                  <a:cubicBezTo>
                    <a:pt x="1542557" y="637505"/>
                    <a:pt x="1564259" y="622108"/>
                    <a:pt x="1580556" y="636947"/>
                  </a:cubicBezTo>
                  <a:cubicBezTo>
                    <a:pt x="1596854" y="651787"/>
                    <a:pt x="1563273" y="675205"/>
                    <a:pt x="1557869" y="689487"/>
                  </a:cubicBezTo>
                  <a:cubicBezTo>
                    <a:pt x="1552465" y="703769"/>
                    <a:pt x="1562801" y="708358"/>
                    <a:pt x="1552936" y="719166"/>
                  </a:cubicBezTo>
                  <a:cubicBezTo>
                    <a:pt x="1543071" y="730060"/>
                    <a:pt x="1556881" y="732891"/>
                    <a:pt x="1576140" y="718609"/>
                  </a:cubicBezTo>
                  <a:cubicBezTo>
                    <a:pt x="1595397" y="704369"/>
                    <a:pt x="1619071" y="687214"/>
                    <a:pt x="1637857" y="678679"/>
                  </a:cubicBezTo>
                  <a:cubicBezTo>
                    <a:pt x="1642832" y="676406"/>
                    <a:pt x="1648365" y="675805"/>
                    <a:pt x="1653940" y="676320"/>
                  </a:cubicBezTo>
                  <a:cubicBezTo>
                    <a:pt x="1656599" y="668042"/>
                    <a:pt x="1659688" y="661437"/>
                    <a:pt x="1663376" y="659336"/>
                  </a:cubicBezTo>
                  <a:cubicBezTo>
                    <a:pt x="1676286" y="651873"/>
                    <a:pt x="1719304" y="629485"/>
                    <a:pt x="1725780" y="619491"/>
                  </a:cubicBezTo>
                  <a:cubicBezTo>
                    <a:pt x="1732256" y="609584"/>
                    <a:pt x="1738690" y="592171"/>
                    <a:pt x="1747310" y="592171"/>
                  </a:cubicBezTo>
                  <a:cubicBezTo>
                    <a:pt x="1755931" y="592171"/>
                    <a:pt x="1755931" y="602121"/>
                    <a:pt x="1768841" y="602121"/>
                  </a:cubicBezTo>
                  <a:cubicBezTo>
                    <a:pt x="1781751" y="602121"/>
                    <a:pt x="1796805" y="607097"/>
                    <a:pt x="1790371" y="594659"/>
                  </a:cubicBezTo>
                  <a:cubicBezTo>
                    <a:pt x="1783895" y="582221"/>
                    <a:pt x="1788227" y="582221"/>
                    <a:pt x="1803281" y="579690"/>
                  </a:cubicBezTo>
                  <a:cubicBezTo>
                    <a:pt x="1818335" y="577203"/>
                    <a:pt x="1816191" y="559832"/>
                    <a:pt x="1826956" y="559832"/>
                  </a:cubicBezTo>
                  <a:cubicBezTo>
                    <a:pt x="1837679" y="559832"/>
                    <a:pt x="1835534" y="529939"/>
                    <a:pt x="1846299" y="529939"/>
                  </a:cubicBezTo>
                  <a:cubicBezTo>
                    <a:pt x="1857065" y="529939"/>
                    <a:pt x="1861395" y="547394"/>
                    <a:pt x="1874305" y="542376"/>
                  </a:cubicBezTo>
                  <a:cubicBezTo>
                    <a:pt x="1876750" y="541390"/>
                    <a:pt x="1879924" y="542162"/>
                    <a:pt x="1883484" y="543920"/>
                  </a:cubicBezTo>
                  <a:cubicBezTo>
                    <a:pt x="1886228" y="541433"/>
                    <a:pt x="1888931" y="539074"/>
                    <a:pt x="1891633" y="536844"/>
                  </a:cubicBezTo>
                  <a:cubicBezTo>
                    <a:pt x="1890346" y="521275"/>
                    <a:pt x="1891890" y="507293"/>
                    <a:pt x="1889273" y="499916"/>
                  </a:cubicBezTo>
                  <a:cubicBezTo>
                    <a:pt x="1884342" y="486192"/>
                    <a:pt x="1889273" y="475941"/>
                    <a:pt x="1887258" y="467921"/>
                  </a:cubicBezTo>
                  <a:cubicBezTo>
                    <a:pt x="1885285" y="459900"/>
                    <a:pt x="1884299" y="440514"/>
                    <a:pt x="1892234" y="440514"/>
                  </a:cubicBezTo>
                  <a:cubicBezTo>
                    <a:pt x="1900125" y="440514"/>
                    <a:pt x="1909989" y="417654"/>
                    <a:pt x="1919854" y="425632"/>
                  </a:cubicBezTo>
                  <a:cubicBezTo>
                    <a:pt x="1929762" y="433652"/>
                    <a:pt x="1949490" y="435925"/>
                    <a:pt x="1949490" y="425632"/>
                  </a:cubicBezTo>
                  <a:cubicBezTo>
                    <a:pt x="1949490" y="415338"/>
                    <a:pt x="1963343" y="414223"/>
                    <a:pt x="1965317" y="400499"/>
                  </a:cubicBezTo>
                  <a:cubicBezTo>
                    <a:pt x="1967290" y="386817"/>
                    <a:pt x="1982086" y="383386"/>
                    <a:pt x="1985089" y="370819"/>
                  </a:cubicBezTo>
                  <a:cubicBezTo>
                    <a:pt x="1988048" y="358253"/>
                    <a:pt x="1992981" y="328573"/>
                    <a:pt x="2002845" y="321711"/>
                  </a:cubicBezTo>
                  <a:cubicBezTo>
                    <a:pt x="2012367" y="314892"/>
                    <a:pt x="2000486" y="310345"/>
                    <a:pt x="2001515" y="28980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7" name="Google Shape;417;p28"/>
            <p:cNvSpPr/>
            <p:nvPr/>
          </p:nvSpPr>
          <p:spPr>
            <a:xfrm>
              <a:off x="9701875" y="3433536"/>
              <a:ext cx="68622" cy="132956"/>
            </a:xfrm>
            <a:custGeom>
              <a:rect b="b" l="l" r="r" t="t"/>
              <a:pathLst>
                <a:path extrusionOk="0" h="132956" w="68622">
                  <a:moveTo>
                    <a:pt x="63476" y="10475"/>
                  </a:moveTo>
                  <a:cubicBezTo>
                    <a:pt x="57471" y="1254"/>
                    <a:pt x="37571" y="8159"/>
                    <a:pt x="21917" y="27631"/>
                  </a:cubicBezTo>
                  <a:cubicBezTo>
                    <a:pt x="20372" y="35437"/>
                    <a:pt x="18228" y="43114"/>
                    <a:pt x="15140" y="50620"/>
                  </a:cubicBezTo>
                  <a:cubicBezTo>
                    <a:pt x="17370" y="52807"/>
                    <a:pt x="19300" y="55252"/>
                    <a:pt x="20802" y="57868"/>
                  </a:cubicBezTo>
                  <a:cubicBezTo>
                    <a:pt x="31524" y="76739"/>
                    <a:pt x="23503" y="97112"/>
                    <a:pt x="7720" y="109207"/>
                  </a:cubicBezTo>
                  <a:cubicBezTo>
                    <a:pt x="11494" y="106333"/>
                    <a:pt x="7334" y="111179"/>
                    <a:pt x="6949" y="111179"/>
                  </a:cubicBezTo>
                  <a:cubicBezTo>
                    <a:pt x="6820" y="111437"/>
                    <a:pt x="6648" y="111823"/>
                    <a:pt x="6433" y="112209"/>
                  </a:cubicBezTo>
                  <a:cubicBezTo>
                    <a:pt x="11880" y="125590"/>
                    <a:pt x="20158" y="131895"/>
                    <a:pt x="21960" y="130394"/>
                  </a:cubicBezTo>
                  <a:cubicBezTo>
                    <a:pt x="31866" y="122374"/>
                    <a:pt x="72355" y="24200"/>
                    <a:pt x="63476" y="1047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8" name="Google Shape;418;p28"/>
            <p:cNvSpPr/>
            <p:nvPr/>
          </p:nvSpPr>
          <p:spPr>
            <a:xfrm>
              <a:off x="9705504" y="3910781"/>
              <a:ext cx="47178" cy="55756"/>
            </a:xfrm>
            <a:custGeom>
              <a:rect b="b" l="l" r="r" t="t"/>
              <a:pathLst>
                <a:path extrusionOk="0" h="55756" w="47178">
                  <a:moveTo>
                    <a:pt x="6494" y="8315"/>
                  </a:moveTo>
                  <a:cubicBezTo>
                    <a:pt x="9453" y="24312"/>
                    <a:pt x="16358" y="57466"/>
                    <a:pt x="38103" y="49403"/>
                  </a:cubicBezTo>
                  <a:cubicBezTo>
                    <a:pt x="59848" y="41425"/>
                    <a:pt x="4350" y="-3180"/>
                    <a:pt x="6494" y="831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9" name="Google Shape;419;p28"/>
            <p:cNvSpPr/>
            <p:nvPr/>
          </p:nvSpPr>
          <p:spPr>
            <a:xfrm>
              <a:off x="9807930" y="3945902"/>
              <a:ext cx="81489" cy="107223"/>
            </a:xfrm>
            <a:custGeom>
              <a:rect b="b" l="l" r="r" t="t"/>
              <a:pathLst>
                <a:path extrusionOk="0" h="107223" w="81489">
                  <a:moveTo>
                    <a:pt x="6444" y="6433"/>
                  </a:moveTo>
                  <a:cubicBezTo>
                    <a:pt x="6186" y="19815"/>
                    <a:pt x="10690" y="38557"/>
                    <a:pt x="17681" y="31395"/>
                  </a:cubicBezTo>
                  <a:cubicBezTo>
                    <a:pt x="26559" y="22302"/>
                    <a:pt x="40412" y="33668"/>
                    <a:pt x="31492" y="48508"/>
                  </a:cubicBezTo>
                  <a:cubicBezTo>
                    <a:pt x="22613" y="63390"/>
                    <a:pt x="45302" y="78187"/>
                    <a:pt x="48261" y="96501"/>
                  </a:cubicBezTo>
                  <a:cubicBezTo>
                    <a:pt x="51220" y="114772"/>
                    <a:pt x="61085" y="99932"/>
                    <a:pt x="59155" y="86207"/>
                  </a:cubicBezTo>
                  <a:cubicBezTo>
                    <a:pt x="57182" y="72483"/>
                    <a:pt x="61128" y="73641"/>
                    <a:pt x="73952" y="63390"/>
                  </a:cubicBezTo>
                  <a:cubicBezTo>
                    <a:pt x="83344" y="55885"/>
                    <a:pt x="78455" y="44648"/>
                    <a:pt x="72022" y="31566"/>
                  </a:cubicBezTo>
                  <a:cubicBezTo>
                    <a:pt x="62200" y="31352"/>
                    <a:pt x="52122" y="31824"/>
                    <a:pt x="44187" y="29551"/>
                  </a:cubicBezTo>
                  <a:cubicBezTo>
                    <a:pt x="29304" y="25262"/>
                    <a:pt x="16609" y="17327"/>
                    <a:pt x="6444"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0" name="Google Shape;420;p28"/>
            <p:cNvSpPr/>
            <p:nvPr/>
          </p:nvSpPr>
          <p:spPr>
            <a:xfrm>
              <a:off x="9819822" y="4046393"/>
              <a:ext cx="38600" cy="34311"/>
            </a:xfrm>
            <a:custGeom>
              <a:rect b="b" l="l" r="r" t="t"/>
              <a:pathLst>
                <a:path extrusionOk="0" h="34311" w="38600">
                  <a:moveTo>
                    <a:pt x="6733" y="28006"/>
                  </a:moveTo>
                  <a:cubicBezTo>
                    <a:pt x="10678" y="39414"/>
                    <a:pt x="39328" y="21186"/>
                    <a:pt x="31437" y="9735"/>
                  </a:cubicBezTo>
                  <a:cubicBezTo>
                    <a:pt x="23545" y="-1674"/>
                    <a:pt x="3774" y="19471"/>
                    <a:pt x="6733" y="2800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1" name="Google Shape;421;p28"/>
            <p:cNvSpPr/>
            <p:nvPr/>
          </p:nvSpPr>
          <p:spPr>
            <a:xfrm>
              <a:off x="9601469" y="3999824"/>
              <a:ext cx="85778" cy="120090"/>
            </a:xfrm>
            <a:custGeom>
              <a:rect b="b" l="l" r="r" t="t"/>
              <a:pathLst>
                <a:path extrusionOk="0" h="120090" w="85778">
                  <a:moveTo>
                    <a:pt x="49326" y="51757"/>
                  </a:moveTo>
                  <a:cubicBezTo>
                    <a:pt x="35516" y="72301"/>
                    <a:pt x="2490" y="106484"/>
                    <a:pt x="6822" y="115705"/>
                  </a:cubicBezTo>
                  <a:cubicBezTo>
                    <a:pt x="12741" y="128272"/>
                    <a:pt x="49326" y="65439"/>
                    <a:pt x="67082" y="50599"/>
                  </a:cubicBezTo>
                  <a:cubicBezTo>
                    <a:pt x="84838" y="35759"/>
                    <a:pt x="81878" y="23193"/>
                    <a:pt x="75960" y="9511"/>
                  </a:cubicBezTo>
                  <a:cubicBezTo>
                    <a:pt x="70041" y="-4213"/>
                    <a:pt x="63136" y="31213"/>
                    <a:pt x="49326" y="517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2" name="Google Shape;422;p28"/>
            <p:cNvSpPr/>
            <p:nvPr/>
          </p:nvSpPr>
          <p:spPr>
            <a:xfrm>
              <a:off x="9685753" y="3707989"/>
              <a:ext cx="111512" cy="210157"/>
            </a:xfrm>
            <a:custGeom>
              <a:rect b="b" l="l" r="r" t="t"/>
              <a:pathLst>
                <a:path extrusionOk="0" h="210157" w="111512">
                  <a:moveTo>
                    <a:pt x="89463" y="200856"/>
                  </a:moveTo>
                  <a:cubicBezTo>
                    <a:pt x="94653" y="199913"/>
                    <a:pt x="100356" y="201328"/>
                    <a:pt x="105803" y="204073"/>
                  </a:cubicBezTo>
                  <a:cubicBezTo>
                    <a:pt x="102501" y="194852"/>
                    <a:pt x="99670" y="185244"/>
                    <a:pt x="97612" y="175294"/>
                  </a:cubicBezTo>
                  <a:cubicBezTo>
                    <a:pt x="91608" y="175423"/>
                    <a:pt x="85560" y="176881"/>
                    <a:pt x="80585" y="180269"/>
                  </a:cubicBezTo>
                  <a:cubicBezTo>
                    <a:pt x="63815" y="191721"/>
                    <a:pt x="75610" y="159725"/>
                    <a:pt x="63773" y="144886"/>
                  </a:cubicBezTo>
                  <a:cubicBezTo>
                    <a:pt x="51892" y="130046"/>
                    <a:pt x="72650" y="108344"/>
                    <a:pt x="86503" y="90073"/>
                  </a:cubicBezTo>
                  <a:cubicBezTo>
                    <a:pt x="100314" y="71845"/>
                    <a:pt x="82558" y="40965"/>
                    <a:pt x="84487" y="27283"/>
                  </a:cubicBezTo>
                  <a:cubicBezTo>
                    <a:pt x="86503" y="13601"/>
                    <a:pt x="85474" y="9012"/>
                    <a:pt x="78569" y="13601"/>
                  </a:cubicBezTo>
                  <a:cubicBezTo>
                    <a:pt x="71663" y="18148"/>
                    <a:pt x="43014" y="-80"/>
                    <a:pt x="30190" y="9012"/>
                  </a:cubicBezTo>
                  <a:cubicBezTo>
                    <a:pt x="17323" y="18148"/>
                    <a:pt x="29203" y="93504"/>
                    <a:pt x="23241" y="99251"/>
                  </a:cubicBezTo>
                  <a:cubicBezTo>
                    <a:pt x="17323" y="104913"/>
                    <a:pt x="9646" y="87028"/>
                    <a:pt x="7415" y="94662"/>
                  </a:cubicBezTo>
                  <a:cubicBezTo>
                    <a:pt x="4456" y="104913"/>
                    <a:pt x="8402" y="147202"/>
                    <a:pt x="16337" y="147202"/>
                  </a:cubicBezTo>
                  <a:cubicBezTo>
                    <a:pt x="24271" y="147202"/>
                    <a:pt x="30190" y="158610"/>
                    <a:pt x="25215" y="176881"/>
                  </a:cubicBezTo>
                  <a:cubicBezTo>
                    <a:pt x="20282" y="195152"/>
                    <a:pt x="40012" y="197425"/>
                    <a:pt x="58754" y="189448"/>
                  </a:cubicBezTo>
                  <a:cubicBezTo>
                    <a:pt x="77626" y="181427"/>
                    <a:pt x="70677" y="204244"/>
                    <a:pt x="89463" y="2008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3" name="Google Shape;423;p28"/>
            <p:cNvSpPr/>
            <p:nvPr/>
          </p:nvSpPr>
          <p:spPr>
            <a:xfrm>
              <a:off x="9753529" y="4053470"/>
              <a:ext cx="171557" cy="180135"/>
            </a:xfrm>
            <a:custGeom>
              <a:rect b="b" l="l" r="r" t="t"/>
              <a:pathLst>
                <a:path extrusionOk="0" h="180135" w="171557">
                  <a:moveTo>
                    <a:pt x="130282" y="22043"/>
                  </a:moveTo>
                  <a:cubicBezTo>
                    <a:pt x="139161" y="39156"/>
                    <a:pt x="113513" y="25474"/>
                    <a:pt x="111497" y="42630"/>
                  </a:cubicBezTo>
                  <a:cubicBezTo>
                    <a:pt x="109524" y="59743"/>
                    <a:pt x="90738" y="46061"/>
                    <a:pt x="91768" y="59743"/>
                  </a:cubicBezTo>
                  <a:cubicBezTo>
                    <a:pt x="92754" y="73467"/>
                    <a:pt x="72039" y="59743"/>
                    <a:pt x="62132" y="51765"/>
                  </a:cubicBezTo>
                  <a:cubicBezTo>
                    <a:pt x="52267" y="43788"/>
                    <a:pt x="38457" y="73467"/>
                    <a:pt x="23617" y="78014"/>
                  </a:cubicBezTo>
                  <a:cubicBezTo>
                    <a:pt x="8820" y="82603"/>
                    <a:pt x="971" y="118930"/>
                    <a:pt x="10793" y="117986"/>
                  </a:cubicBezTo>
                  <a:cubicBezTo>
                    <a:pt x="22674" y="116871"/>
                    <a:pt x="28549" y="98558"/>
                    <a:pt x="40429" y="99716"/>
                  </a:cubicBezTo>
                  <a:cubicBezTo>
                    <a:pt x="52310" y="100831"/>
                    <a:pt x="48364" y="85991"/>
                    <a:pt x="65134" y="89422"/>
                  </a:cubicBezTo>
                  <a:cubicBezTo>
                    <a:pt x="81903" y="92853"/>
                    <a:pt x="70067" y="151097"/>
                    <a:pt x="92797" y="155643"/>
                  </a:cubicBezTo>
                  <a:cubicBezTo>
                    <a:pt x="115486" y="160233"/>
                    <a:pt x="116472" y="176187"/>
                    <a:pt x="127323" y="176187"/>
                  </a:cubicBezTo>
                  <a:cubicBezTo>
                    <a:pt x="138174" y="176187"/>
                    <a:pt x="125393" y="139645"/>
                    <a:pt x="126337" y="127079"/>
                  </a:cubicBezTo>
                  <a:cubicBezTo>
                    <a:pt x="127323" y="114512"/>
                    <a:pt x="150012" y="125921"/>
                    <a:pt x="161892" y="109923"/>
                  </a:cubicBezTo>
                  <a:cubicBezTo>
                    <a:pt x="173773" y="93926"/>
                    <a:pt x="154000" y="51680"/>
                    <a:pt x="154000" y="24316"/>
                  </a:cubicBezTo>
                  <a:cubicBezTo>
                    <a:pt x="154000" y="-3047"/>
                    <a:pt x="121405" y="4930"/>
                    <a:pt x="130282" y="220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4" name="Google Shape;424;p28"/>
            <p:cNvSpPr/>
            <p:nvPr/>
          </p:nvSpPr>
          <p:spPr>
            <a:xfrm>
              <a:off x="9749779" y="3970716"/>
              <a:ext cx="81489" cy="124378"/>
            </a:xfrm>
            <a:custGeom>
              <a:rect b="b" l="l" r="r" t="t"/>
              <a:pathLst>
                <a:path extrusionOk="0" h="124378" w="81489">
                  <a:moveTo>
                    <a:pt x="17503" y="59163"/>
                  </a:moveTo>
                  <a:cubicBezTo>
                    <a:pt x="22478" y="58048"/>
                    <a:pt x="34315" y="59163"/>
                    <a:pt x="35259" y="47754"/>
                  </a:cubicBezTo>
                  <a:cubicBezTo>
                    <a:pt x="36246" y="36346"/>
                    <a:pt x="47139" y="68298"/>
                    <a:pt x="38219" y="78592"/>
                  </a:cubicBezTo>
                  <a:cubicBezTo>
                    <a:pt x="29340" y="88885"/>
                    <a:pt x="29340" y="117449"/>
                    <a:pt x="43151" y="120880"/>
                  </a:cubicBezTo>
                  <a:cubicBezTo>
                    <a:pt x="56961" y="124311"/>
                    <a:pt x="82652" y="69499"/>
                    <a:pt x="78706" y="59206"/>
                  </a:cubicBezTo>
                  <a:cubicBezTo>
                    <a:pt x="74761" y="48912"/>
                    <a:pt x="62880" y="66068"/>
                    <a:pt x="65882" y="52386"/>
                  </a:cubicBezTo>
                  <a:cubicBezTo>
                    <a:pt x="68841" y="38662"/>
                    <a:pt x="30327" y="3235"/>
                    <a:pt x="15530" y="6666"/>
                  </a:cubicBezTo>
                  <a:cubicBezTo>
                    <a:pt x="734" y="10055"/>
                    <a:pt x="5880" y="61822"/>
                    <a:pt x="17503" y="5916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5" name="Google Shape;425;p28"/>
            <p:cNvSpPr/>
            <p:nvPr/>
          </p:nvSpPr>
          <p:spPr>
            <a:xfrm>
              <a:off x="10395825" y="4543864"/>
              <a:ext cx="424604" cy="321669"/>
            </a:xfrm>
            <a:custGeom>
              <a:rect b="b" l="l" r="r" t="t"/>
              <a:pathLst>
                <a:path extrusionOk="0" h="321669" w="424604">
                  <a:moveTo>
                    <a:pt x="310604" y="293449"/>
                  </a:moveTo>
                  <a:cubicBezTo>
                    <a:pt x="303699" y="290018"/>
                    <a:pt x="285943" y="276336"/>
                    <a:pt x="286886" y="267201"/>
                  </a:cubicBezTo>
                  <a:cubicBezTo>
                    <a:pt x="287872" y="258108"/>
                    <a:pt x="267158" y="259223"/>
                    <a:pt x="253347" y="248930"/>
                  </a:cubicBezTo>
                  <a:cubicBezTo>
                    <a:pt x="239536" y="238636"/>
                    <a:pt x="244469" y="205526"/>
                    <a:pt x="229630" y="197548"/>
                  </a:cubicBezTo>
                  <a:cubicBezTo>
                    <a:pt x="214832" y="189528"/>
                    <a:pt x="203939" y="164438"/>
                    <a:pt x="221738" y="165553"/>
                  </a:cubicBezTo>
                  <a:cubicBezTo>
                    <a:pt x="239493" y="166711"/>
                    <a:pt x="242496" y="155260"/>
                    <a:pt x="228643" y="140462"/>
                  </a:cubicBezTo>
                  <a:cubicBezTo>
                    <a:pt x="214832" y="125623"/>
                    <a:pt x="164437" y="119919"/>
                    <a:pt x="162464" y="98217"/>
                  </a:cubicBezTo>
                  <a:cubicBezTo>
                    <a:pt x="160491" y="76472"/>
                    <a:pt x="70639" y="25091"/>
                    <a:pt x="31138" y="14797"/>
                  </a:cubicBezTo>
                  <a:cubicBezTo>
                    <a:pt x="24103" y="12996"/>
                    <a:pt x="15654" y="9994"/>
                    <a:pt x="6433" y="6433"/>
                  </a:cubicBezTo>
                  <a:lnTo>
                    <a:pt x="6433" y="250174"/>
                  </a:lnTo>
                  <a:cubicBezTo>
                    <a:pt x="15611" y="257293"/>
                    <a:pt x="26978" y="262998"/>
                    <a:pt x="41989" y="263812"/>
                  </a:cubicBezTo>
                  <a:cubicBezTo>
                    <a:pt x="85435" y="266085"/>
                    <a:pt x="74584" y="237521"/>
                    <a:pt x="82476" y="237521"/>
                  </a:cubicBezTo>
                  <a:cubicBezTo>
                    <a:pt x="90411" y="237521"/>
                    <a:pt x="93370" y="221523"/>
                    <a:pt x="102247" y="208957"/>
                  </a:cubicBezTo>
                  <a:cubicBezTo>
                    <a:pt x="111126" y="196433"/>
                    <a:pt x="149640" y="206684"/>
                    <a:pt x="172372" y="227228"/>
                  </a:cubicBezTo>
                  <a:cubicBezTo>
                    <a:pt x="195103" y="247815"/>
                    <a:pt x="221738" y="308331"/>
                    <a:pt x="245455" y="302627"/>
                  </a:cubicBezTo>
                  <a:cubicBezTo>
                    <a:pt x="269173" y="296923"/>
                    <a:pt x="293878" y="318625"/>
                    <a:pt x="315580" y="317467"/>
                  </a:cubicBezTo>
                  <a:cubicBezTo>
                    <a:pt x="337324" y="316266"/>
                    <a:pt x="317510" y="296880"/>
                    <a:pt x="310604" y="293449"/>
                  </a:cubicBezTo>
                  <a:close/>
                  <a:moveTo>
                    <a:pt x="366918" y="90153"/>
                  </a:moveTo>
                  <a:cubicBezTo>
                    <a:pt x="366918" y="100404"/>
                    <a:pt x="351134" y="106151"/>
                    <a:pt x="326430" y="117560"/>
                  </a:cubicBezTo>
                  <a:cubicBezTo>
                    <a:pt x="301769" y="128968"/>
                    <a:pt x="256907" y="104479"/>
                    <a:pt x="255320" y="120991"/>
                  </a:cubicBezTo>
                  <a:cubicBezTo>
                    <a:pt x="254377" y="131285"/>
                    <a:pt x="282984" y="149556"/>
                    <a:pt x="309661" y="149556"/>
                  </a:cubicBezTo>
                  <a:cubicBezTo>
                    <a:pt x="336338" y="149556"/>
                    <a:pt x="378799" y="118718"/>
                    <a:pt x="378799" y="109582"/>
                  </a:cubicBezTo>
                  <a:cubicBezTo>
                    <a:pt x="378799" y="100447"/>
                    <a:pt x="395568" y="84449"/>
                    <a:pt x="388662" y="75314"/>
                  </a:cubicBezTo>
                  <a:cubicBezTo>
                    <a:pt x="381758" y="66178"/>
                    <a:pt x="366918" y="79860"/>
                    <a:pt x="366918" y="90153"/>
                  </a:cubicBezTo>
                  <a:close/>
                  <a:moveTo>
                    <a:pt x="400500" y="46749"/>
                  </a:moveTo>
                  <a:cubicBezTo>
                    <a:pt x="384717" y="35298"/>
                    <a:pt x="370864" y="27321"/>
                    <a:pt x="390593" y="49023"/>
                  </a:cubicBezTo>
                  <a:cubicBezTo>
                    <a:pt x="410365" y="70725"/>
                    <a:pt x="399728" y="89124"/>
                    <a:pt x="411351" y="85607"/>
                  </a:cubicBezTo>
                  <a:cubicBezTo>
                    <a:pt x="430094" y="79903"/>
                    <a:pt x="416284" y="58201"/>
                    <a:pt x="400500" y="4674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6" name="Google Shape;426;p28"/>
            <p:cNvSpPr/>
            <p:nvPr/>
          </p:nvSpPr>
          <p:spPr>
            <a:xfrm>
              <a:off x="8379672" y="4057703"/>
              <a:ext cx="81489" cy="154401"/>
            </a:xfrm>
            <a:custGeom>
              <a:rect b="b" l="l" r="r" t="t"/>
              <a:pathLst>
                <a:path extrusionOk="0" h="154401" w="81489">
                  <a:moveTo>
                    <a:pt x="9576" y="116198"/>
                  </a:moveTo>
                  <a:cubicBezTo>
                    <a:pt x="12150" y="117099"/>
                    <a:pt x="14595" y="118300"/>
                    <a:pt x="16911" y="119972"/>
                  </a:cubicBezTo>
                  <a:cubicBezTo>
                    <a:pt x="28877" y="128679"/>
                    <a:pt x="38570" y="138929"/>
                    <a:pt x="47019" y="150381"/>
                  </a:cubicBezTo>
                  <a:cubicBezTo>
                    <a:pt x="61816" y="141031"/>
                    <a:pt x="75540" y="117742"/>
                    <a:pt x="76227" y="96641"/>
                  </a:cubicBezTo>
                  <a:cubicBezTo>
                    <a:pt x="77213" y="64688"/>
                    <a:pt x="29349" y="5501"/>
                    <a:pt x="21886" y="6445"/>
                  </a:cubicBezTo>
                  <a:cubicBezTo>
                    <a:pt x="13008" y="7602"/>
                    <a:pt x="14981" y="28147"/>
                    <a:pt x="10006" y="42986"/>
                  </a:cubicBezTo>
                  <a:cubicBezTo>
                    <a:pt x="5073" y="57826"/>
                    <a:pt x="6103" y="72666"/>
                    <a:pt x="8032" y="94368"/>
                  </a:cubicBezTo>
                  <a:cubicBezTo>
                    <a:pt x="8719" y="101659"/>
                    <a:pt x="8934" y="109079"/>
                    <a:pt x="9576" y="1161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7" name="Google Shape;427;p28"/>
            <p:cNvSpPr/>
            <p:nvPr/>
          </p:nvSpPr>
          <p:spPr>
            <a:xfrm>
              <a:off x="7149662" y="4893756"/>
              <a:ext cx="244469" cy="557560"/>
            </a:xfrm>
            <a:custGeom>
              <a:rect b="b" l="l" r="r" t="t"/>
              <a:pathLst>
                <a:path extrusionOk="0" h="557560" w="244469">
                  <a:moveTo>
                    <a:pt x="225855" y="77158"/>
                  </a:moveTo>
                  <a:cubicBezTo>
                    <a:pt x="224868" y="50909"/>
                    <a:pt x="205139" y="25776"/>
                    <a:pt x="202137" y="13210"/>
                  </a:cubicBezTo>
                  <a:cubicBezTo>
                    <a:pt x="197720" y="-5533"/>
                    <a:pt x="194202" y="20072"/>
                    <a:pt x="190300" y="24575"/>
                  </a:cubicBezTo>
                  <a:cubicBezTo>
                    <a:pt x="186311" y="29164"/>
                    <a:pt x="184381" y="42846"/>
                    <a:pt x="185325" y="51982"/>
                  </a:cubicBezTo>
                  <a:cubicBezTo>
                    <a:pt x="186311" y="61160"/>
                    <a:pt x="173487" y="70253"/>
                    <a:pt x="165596" y="69137"/>
                  </a:cubicBezTo>
                  <a:cubicBezTo>
                    <a:pt x="157704" y="67979"/>
                    <a:pt x="144837" y="73726"/>
                    <a:pt x="148826" y="86250"/>
                  </a:cubicBezTo>
                  <a:cubicBezTo>
                    <a:pt x="152729" y="98817"/>
                    <a:pt x="142907" y="96544"/>
                    <a:pt x="147839" y="106794"/>
                  </a:cubicBezTo>
                  <a:cubicBezTo>
                    <a:pt x="152772" y="117087"/>
                    <a:pt x="136988" y="129654"/>
                    <a:pt x="123135" y="130812"/>
                  </a:cubicBezTo>
                  <a:cubicBezTo>
                    <a:pt x="109325" y="131970"/>
                    <a:pt x="91569" y="160534"/>
                    <a:pt x="76729" y="158219"/>
                  </a:cubicBezTo>
                  <a:cubicBezTo>
                    <a:pt x="61889" y="155945"/>
                    <a:pt x="47092" y="169627"/>
                    <a:pt x="34269" y="167397"/>
                  </a:cubicBezTo>
                  <a:cubicBezTo>
                    <a:pt x="21402" y="165081"/>
                    <a:pt x="30323" y="198234"/>
                    <a:pt x="20415" y="218778"/>
                  </a:cubicBezTo>
                  <a:cubicBezTo>
                    <a:pt x="10551" y="239322"/>
                    <a:pt x="15483" y="263297"/>
                    <a:pt x="24361" y="288388"/>
                  </a:cubicBezTo>
                  <a:cubicBezTo>
                    <a:pt x="33239" y="313521"/>
                    <a:pt x="40187" y="334065"/>
                    <a:pt x="16469" y="367218"/>
                  </a:cubicBezTo>
                  <a:cubicBezTo>
                    <a:pt x="12395" y="372965"/>
                    <a:pt x="9093" y="378798"/>
                    <a:pt x="6433" y="384631"/>
                  </a:cubicBezTo>
                  <a:cubicBezTo>
                    <a:pt x="11365" y="417441"/>
                    <a:pt x="4632" y="450766"/>
                    <a:pt x="9864" y="482848"/>
                  </a:cubicBezTo>
                  <a:cubicBezTo>
                    <a:pt x="10422" y="485550"/>
                    <a:pt x="10936" y="488252"/>
                    <a:pt x="11451" y="490997"/>
                  </a:cubicBezTo>
                  <a:cubicBezTo>
                    <a:pt x="11623" y="491640"/>
                    <a:pt x="11709" y="492283"/>
                    <a:pt x="11880" y="492926"/>
                  </a:cubicBezTo>
                  <a:cubicBezTo>
                    <a:pt x="15783" y="508324"/>
                    <a:pt x="22474" y="523035"/>
                    <a:pt x="29894" y="537531"/>
                  </a:cubicBezTo>
                  <a:cubicBezTo>
                    <a:pt x="45119" y="551299"/>
                    <a:pt x="74842" y="561292"/>
                    <a:pt x="84621" y="549969"/>
                  </a:cubicBezTo>
                  <a:cubicBezTo>
                    <a:pt x="85135" y="549369"/>
                    <a:pt x="85693" y="548854"/>
                    <a:pt x="86207" y="548383"/>
                  </a:cubicBezTo>
                  <a:cubicBezTo>
                    <a:pt x="102033" y="528911"/>
                    <a:pt x="114857" y="505364"/>
                    <a:pt x="126866" y="485250"/>
                  </a:cubicBezTo>
                  <a:cubicBezTo>
                    <a:pt x="133000" y="474956"/>
                    <a:pt x="139261" y="464791"/>
                    <a:pt x="145652" y="454712"/>
                  </a:cubicBezTo>
                  <a:cubicBezTo>
                    <a:pt x="147496" y="447721"/>
                    <a:pt x="149383" y="440559"/>
                    <a:pt x="151270" y="433396"/>
                  </a:cubicBezTo>
                  <a:cubicBezTo>
                    <a:pt x="149469" y="426277"/>
                    <a:pt x="149512" y="418556"/>
                    <a:pt x="151356" y="411437"/>
                  </a:cubicBezTo>
                  <a:cubicBezTo>
                    <a:pt x="151270" y="410922"/>
                    <a:pt x="151142" y="410493"/>
                    <a:pt x="151099" y="409979"/>
                  </a:cubicBezTo>
                  <a:cubicBezTo>
                    <a:pt x="148354" y="384717"/>
                    <a:pt x="155345" y="364344"/>
                    <a:pt x="169713" y="344272"/>
                  </a:cubicBezTo>
                  <a:cubicBezTo>
                    <a:pt x="174173" y="338010"/>
                    <a:pt x="177905" y="331492"/>
                    <a:pt x="181293" y="324843"/>
                  </a:cubicBezTo>
                  <a:cubicBezTo>
                    <a:pt x="194159" y="278780"/>
                    <a:pt x="205611" y="234047"/>
                    <a:pt x="204153" y="222252"/>
                  </a:cubicBezTo>
                  <a:cubicBezTo>
                    <a:pt x="202180" y="206254"/>
                    <a:pt x="216033" y="195961"/>
                    <a:pt x="210072" y="178848"/>
                  </a:cubicBezTo>
                  <a:cubicBezTo>
                    <a:pt x="204153" y="161692"/>
                    <a:pt x="212044" y="141149"/>
                    <a:pt x="218950" y="154873"/>
                  </a:cubicBezTo>
                  <a:cubicBezTo>
                    <a:pt x="225898" y="168597"/>
                    <a:pt x="235762" y="168597"/>
                    <a:pt x="238722" y="150327"/>
                  </a:cubicBezTo>
                  <a:cubicBezTo>
                    <a:pt x="241638" y="131970"/>
                    <a:pt x="226842" y="103449"/>
                    <a:pt x="225855" y="771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8" name="Google Shape;428;p28"/>
            <p:cNvSpPr/>
            <p:nvPr/>
          </p:nvSpPr>
          <p:spPr>
            <a:xfrm>
              <a:off x="7127188" y="3679945"/>
              <a:ext cx="364559" cy="261624"/>
            </a:xfrm>
            <a:custGeom>
              <a:rect b="b" l="l" r="r" t="t"/>
              <a:pathLst>
                <a:path extrusionOk="0" h="261624" w="364559">
                  <a:moveTo>
                    <a:pt x="288173" y="17199"/>
                  </a:moveTo>
                  <a:cubicBezTo>
                    <a:pt x="270974" y="21616"/>
                    <a:pt x="228042" y="18314"/>
                    <a:pt x="222295" y="21616"/>
                  </a:cubicBezTo>
                  <a:cubicBezTo>
                    <a:pt x="216548" y="24962"/>
                    <a:pt x="176489" y="58072"/>
                    <a:pt x="170742" y="73512"/>
                  </a:cubicBezTo>
                  <a:cubicBezTo>
                    <a:pt x="164995" y="88952"/>
                    <a:pt x="156417" y="91183"/>
                    <a:pt x="147839" y="83462"/>
                  </a:cubicBezTo>
                  <a:cubicBezTo>
                    <a:pt x="139261" y="75742"/>
                    <a:pt x="103921" y="77930"/>
                    <a:pt x="101090" y="74627"/>
                  </a:cubicBezTo>
                  <a:cubicBezTo>
                    <a:pt x="98216" y="71325"/>
                    <a:pt x="72440" y="68022"/>
                    <a:pt x="60045" y="70210"/>
                  </a:cubicBezTo>
                  <a:cubicBezTo>
                    <a:pt x="47650" y="72440"/>
                    <a:pt x="40959" y="63605"/>
                    <a:pt x="35255" y="65792"/>
                  </a:cubicBezTo>
                  <a:cubicBezTo>
                    <a:pt x="29508" y="67979"/>
                    <a:pt x="23760" y="75742"/>
                    <a:pt x="20930" y="80117"/>
                  </a:cubicBezTo>
                  <a:cubicBezTo>
                    <a:pt x="18056" y="84535"/>
                    <a:pt x="23760" y="96672"/>
                    <a:pt x="21873" y="101133"/>
                  </a:cubicBezTo>
                  <a:cubicBezTo>
                    <a:pt x="21359" y="102248"/>
                    <a:pt x="15225" y="106022"/>
                    <a:pt x="6433" y="110869"/>
                  </a:cubicBezTo>
                  <a:cubicBezTo>
                    <a:pt x="9435" y="119404"/>
                    <a:pt x="11194" y="128282"/>
                    <a:pt x="9264" y="134715"/>
                  </a:cubicBezTo>
                  <a:cubicBezTo>
                    <a:pt x="5318" y="147882"/>
                    <a:pt x="8792" y="178677"/>
                    <a:pt x="19128" y="196390"/>
                  </a:cubicBezTo>
                  <a:cubicBezTo>
                    <a:pt x="29508" y="214103"/>
                    <a:pt x="25519" y="246656"/>
                    <a:pt x="30451" y="252918"/>
                  </a:cubicBezTo>
                  <a:cubicBezTo>
                    <a:pt x="35384" y="259180"/>
                    <a:pt x="73941" y="258065"/>
                    <a:pt x="91182" y="244898"/>
                  </a:cubicBezTo>
                  <a:cubicBezTo>
                    <a:pt x="108467" y="231774"/>
                    <a:pt x="120347" y="229458"/>
                    <a:pt x="134200" y="229458"/>
                  </a:cubicBezTo>
                  <a:cubicBezTo>
                    <a:pt x="148011" y="229458"/>
                    <a:pt x="166281" y="215776"/>
                    <a:pt x="170699" y="208914"/>
                  </a:cubicBezTo>
                  <a:cubicBezTo>
                    <a:pt x="175160" y="202051"/>
                    <a:pt x="195403" y="201494"/>
                    <a:pt x="203810" y="202652"/>
                  </a:cubicBezTo>
                  <a:cubicBezTo>
                    <a:pt x="212216" y="203767"/>
                    <a:pt x="220579" y="192916"/>
                    <a:pt x="229972" y="182108"/>
                  </a:cubicBezTo>
                  <a:cubicBezTo>
                    <a:pt x="232331" y="179363"/>
                    <a:pt x="236019" y="177047"/>
                    <a:pt x="240652" y="174860"/>
                  </a:cubicBezTo>
                  <a:cubicBezTo>
                    <a:pt x="240866" y="172973"/>
                    <a:pt x="241081" y="171086"/>
                    <a:pt x="241509" y="169370"/>
                  </a:cubicBezTo>
                  <a:cubicBezTo>
                    <a:pt x="243697" y="161135"/>
                    <a:pt x="250430" y="150713"/>
                    <a:pt x="258236" y="146939"/>
                  </a:cubicBezTo>
                  <a:cubicBezTo>
                    <a:pt x="264756" y="143808"/>
                    <a:pt x="270846" y="141020"/>
                    <a:pt x="277879" y="139862"/>
                  </a:cubicBezTo>
                  <a:cubicBezTo>
                    <a:pt x="284870" y="138704"/>
                    <a:pt x="291476" y="138061"/>
                    <a:pt x="298509" y="138061"/>
                  </a:cubicBezTo>
                  <a:cubicBezTo>
                    <a:pt x="306272" y="138061"/>
                    <a:pt x="313263" y="140548"/>
                    <a:pt x="318968" y="144751"/>
                  </a:cubicBezTo>
                  <a:cubicBezTo>
                    <a:pt x="329390" y="134887"/>
                    <a:pt x="327288" y="123864"/>
                    <a:pt x="332649" y="116402"/>
                  </a:cubicBezTo>
                  <a:cubicBezTo>
                    <a:pt x="338868" y="107824"/>
                    <a:pt x="347575" y="110311"/>
                    <a:pt x="361214" y="104007"/>
                  </a:cubicBezTo>
                  <a:cubicBezTo>
                    <a:pt x="345859" y="67637"/>
                    <a:pt x="328832" y="26892"/>
                    <a:pt x="320297" y="6433"/>
                  </a:cubicBezTo>
                  <a:cubicBezTo>
                    <a:pt x="305200" y="11795"/>
                    <a:pt x="292934" y="15955"/>
                    <a:pt x="288173" y="1719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29" name="Google Shape;429;p28"/>
            <p:cNvSpPr/>
            <p:nvPr/>
          </p:nvSpPr>
          <p:spPr>
            <a:xfrm>
              <a:off x="7990790" y="6503945"/>
              <a:ext cx="77200" cy="60045"/>
            </a:xfrm>
            <a:custGeom>
              <a:rect b="b" l="l" r="r" t="t"/>
              <a:pathLst>
                <a:path extrusionOk="0" h="60045" w="77200">
                  <a:moveTo>
                    <a:pt x="29138" y="8539"/>
                  </a:moveTo>
                  <a:cubicBezTo>
                    <a:pt x="24807" y="-3170"/>
                    <a:pt x="-11392" y="37103"/>
                    <a:pt x="17558" y="52028"/>
                  </a:cubicBezTo>
                  <a:cubicBezTo>
                    <a:pt x="30554" y="58677"/>
                    <a:pt x="36344" y="43665"/>
                    <a:pt x="45051" y="52028"/>
                  </a:cubicBezTo>
                  <a:cubicBezTo>
                    <a:pt x="53714" y="60392"/>
                    <a:pt x="71041" y="57047"/>
                    <a:pt x="73958" y="36974"/>
                  </a:cubicBezTo>
                  <a:cubicBezTo>
                    <a:pt x="76788" y="16859"/>
                    <a:pt x="33470" y="20248"/>
                    <a:pt x="29138" y="853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0" name="Google Shape;430;p28"/>
            <p:cNvSpPr/>
            <p:nvPr/>
          </p:nvSpPr>
          <p:spPr>
            <a:xfrm>
              <a:off x="10858937" y="4653615"/>
              <a:ext cx="270202" cy="223024"/>
            </a:xfrm>
            <a:custGeom>
              <a:rect b="b" l="l" r="r" t="t"/>
              <a:pathLst>
                <a:path extrusionOk="0" h="223024" w="270202">
                  <a:moveTo>
                    <a:pt x="6525" y="7810"/>
                  </a:moveTo>
                  <a:cubicBezTo>
                    <a:pt x="4510" y="18103"/>
                    <a:pt x="36204" y="72444"/>
                    <a:pt x="47999" y="63780"/>
                  </a:cubicBezTo>
                  <a:cubicBezTo>
                    <a:pt x="69701" y="47826"/>
                    <a:pt x="8498" y="-2484"/>
                    <a:pt x="6525" y="7810"/>
                  </a:cubicBezTo>
                  <a:close/>
                  <a:moveTo>
                    <a:pt x="69701" y="55760"/>
                  </a:moveTo>
                  <a:cubicBezTo>
                    <a:pt x="68929" y="60049"/>
                    <a:pt x="92647" y="86597"/>
                    <a:pt x="97837" y="82308"/>
                  </a:cubicBezTo>
                  <a:cubicBezTo>
                    <a:pt x="103026" y="78062"/>
                    <a:pt x="71031" y="48040"/>
                    <a:pt x="69701" y="55760"/>
                  </a:cubicBezTo>
                  <a:close/>
                  <a:moveTo>
                    <a:pt x="180784" y="124297"/>
                  </a:moveTo>
                  <a:cubicBezTo>
                    <a:pt x="188934" y="118292"/>
                    <a:pt x="134936" y="84110"/>
                    <a:pt x="134121" y="95175"/>
                  </a:cubicBezTo>
                  <a:cubicBezTo>
                    <a:pt x="133392" y="105426"/>
                    <a:pt x="172635" y="130302"/>
                    <a:pt x="180784" y="124297"/>
                  </a:cubicBezTo>
                  <a:close/>
                  <a:moveTo>
                    <a:pt x="174866" y="161139"/>
                  </a:moveTo>
                  <a:cubicBezTo>
                    <a:pt x="177825" y="178295"/>
                    <a:pt x="200041" y="188545"/>
                    <a:pt x="208963" y="182583"/>
                  </a:cubicBezTo>
                  <a:cubicBezTo>
                    <a:pt x="217841" y="176536"/>
                    <a:pt x="171821" y="143426"/>
                    <a:pt x="174866" y="161139"/>
                  </a:cubicBezTo>
                  <a:close/>
                  <a:moveTo>
                    <a:pt x="235597" y="198796"/>
                  </a:moveTo>
                  <a:cubicBezTo>
                    <a:pt x="237055" y="203085"/>
                    <a:pt x="256355" y="223629"/>
                    <a:pt x="265963" y="215951"/>
                  </a:cubicBezTo>
                  <a:cubicBezTo>
                    <a:pt x="275570" y="208231"/>
                    <a:pt x="233067" y="191462"/>
                    <a:pt x="235597" y="198796"/>
                  </a:cubicBezTo>
                  <a:close/>
                  <a:moveTo>
                    <a:pt x="209691" y="122581"/>
                  </a:moveTo>
                  <a:cubicBezTo>
                    <a:pt x="202272" y="141410"/>
                    <a:pt x="231909" y="173963"/>
                    <a:pt x="236368" y="174821"/>
                  </a:cubicBezTo>
                  <a:cubicBezTo>
                    <a:pt x="240786" y="175678"/>
                    <a:pt x="215396" y="108085"/>
                    <a:pt x="209691" y="1225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1" name="Google Shape;431;p28"/>
            <p:cNvSpPr/>
            <p:nvPr/>
          </p:nvSpPr>
          <p:spPr>
            <a:xfrm>
              <a:off x="10858937" y="4653615"/>
              <a:ext cx="270202" cy="223024"/>
            </a:xfrm>
            <a:custGeom>
              <a:rect b="b" l="l" r="r" t="t"/>
              <a:pathLst>
                <a:path extrusionOk="0" h="223024" w="270202">
                  <a:moveTo>
                    <a:pt x="6525" y="7810"/>
                  </a:moveTo>
                  <a:cubicBezTo>
                    <a:pt x="4510" y="18103"/>
                    <a:pt x="36204" y="72444"/>
                    <a:pt x="47999" y="63780"/>
                  </a:cubicBezTo>
                  <a:cubicBezTo>
                    <a:pt x="69701" y="47826"/>
                    <a:pt x="8498" y="-2484"/>
                    <a:pt x="6525" y="7810"/>
                  </a:cubicBezTo>
                  <a:close/>
                  <a:moveTo>
                    <a:pt x="69701" y="55760"/>
                  </a:moveTo>
                  <a:cubicBezTo>
                    <a:pt x="68929" y="60049"/>
                    <a:pt x="92647" y="86597"/>
                    <a:pt x="97837" y="82308"/>
                  </a:cubicBezTo>
                  <a:cubicBezTo>
                    <a:pt x="103026" y="78062"/>
                    <a:pt x="71031" y="48040"/>
                    <a:pt x="69701" y="55760"/>
                  </a:cubicBezTo>
                  <a:close/>
                  <a:moveTo>
                    <a:pt x="180784" y="124297"/>
                  </a:moveTo>
                  <a:cubicBezTo>
                    <a:pt x="188934" y="118292"/>
                    <a:pt x="134936" y="84110"/>
                    <a:pt x="134121" y="95175"/>
                  </a:cubicBezTo>
                  <a:cubicBezTo>
                    <a:pt x="133392" y="105426"/>
                    <a:pt x="172635" y="130302"/>
                    <a:pt x="180784" y="124297"/>
                  </a:cubicBezTo>
                  <a:close/>
                  <a:moveTo>
                    <a:pt x="174866" y="161139"/>
                  </a:moveTo>
                  <a:cubicBezTo>
                    <a:pt x="177825" y="178295"/>
                    <a:pt x="200041" y="188545"/>
                    <a:pt x="208963" y="182583"/>
                  </a:cubicBezTo>
                  <a:cubicBezTo>
                    <a:pt x="217841" y="176536"/>
                    <a:pt x="171821" y="143426"/>
                    <a:pt x="174866" y="161139"/>
                  </a:cubicBezTo>
                  <a:close/>
                  <a:moveTo>
                    <a:pt x="235597" y="198796"/>
                  </a:moveTo>
                  <a:cubicBezTo>
                    <a:pt x="237055" y="203085"/>
                    <a:pt x="256355" y="223629"/>
                    <a:pt x="265963" y="215951"/>
                  </a:cubicBezTo>
                  <a:cubicBezTo>
                    <a:pt x="275570" y="208231"/>
                    <a:pt x="233067" y="191462"/>
                    <a:pt x="235597" y="198796"/>
                  </a:cubicBezTo>
                  <a:close/>
                  <a:moveTo>
                    <a:pt x="209691" y="122581"/>
                  </a:moveTo>
                  <a:cubicBezTo>
                    <a:pt x="202272" y="141410"/>
                    <a:pt x="231909" y="173963"/>
                    <a:pt x="236368" y="174821"/>
                  </a:cubicBezTo>
                  <a:cubicBezTo>
                    <a:pt x="240786" y="175678"/>
                    <a:pt x="215396" y="108085"/>
                    <a:pt x="209691" y="1225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2" name="Google Shape;432;p28"/>
            <p:cNvSpPr/>
            <p:nvPr/>
          </p:nvSpPr>
          <p:spPr>
            <a:xfrm>
              <a:off x="10028151" y="4884869"/>
              <a:ext cx="55756" cy="30022"/>
            </a:xfrm>
            <a:custGeom>
              <a:rect b="b" l="l" r="r" t="t"/>
              <a:pathLst>
                <a:path extrusionOk="0" h="30022" w="55756">
                  <a:moveTo>
                    <a:pt x="50979" y="10388"/>
                  </a:moveTo>
                  <a:cubicBezTo>
                    <a:pt x="49478" y="94"/>
                    <a:pt x="-3233" y="11975"/>
                    <a:pt x="8003" y="22354"/>
                  </a:cubicBezTo>
                  <a:cubicBezTo>
                    <a:pt x="15423" y="29216"/>
                    <a:pt x="52437" y="20681"/>
                    <a:pt x="50979" y="103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3" name="Google Shape;433;p28"/>
            <p:cNvSpPr/>
            <p:nvPr/>
          </p:nvSpPr>
          <p:spPr>
            <a:xfrm>
              <a:off x="10238616" y="5891478"/>
              <a:ext cx="51467" cy="25733"/>
            </a:xfrm>
            <a:custGeom>
              <a:rect b="b" l="l" r="r" t="t"/>
              <a:pathLst>
                <a:path extrusionOk="0" h="25733" w="51467">
                  <a:moveTo>
                    <a:pt x="7139" y="17896"/>
                  </a:moveTo>
                  <a:cubicBezTo>
                    <a:pt x="15287" y="26432"/>
                    <a:pt x="42694" y="23901"/>
                    <a:pt x="47112" y="11892"/>
                  </a:cubicBezTo>
                  <a:cubicBezTo>
                    <a:pt x="51572" y="-74"/>
                    <a:pt x="-152" y="10263"/>
                    <a:pt x="7139" y="1789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4" name="Google Shape;434;p28"/>
            <p:cNvSpPr/>
            <p:nvPr/>
          </p:nvSpPr>
          <p:spPr>
            <a:xfrm>
              <a:off x="9453375" y="4870426"/>
              <a:ext cx="1368168" cy="1188033"/>
            </a:xfrm>
            <a:custGeom>
              <a:rect b="b" l="l" r="r" t="t"/>
              <a:pathLst>
                <a:path extrusionOk="0" h="1188033" w="1368168">
                  <a:moveTo>
                    <a:pt x="1359720" y="667227"/>
                  </a:moveTo>
                  <a:cubicBezTo>
                    <a:pt x="1356203" y="670143"/>
                    <a:pt x="1355087" y="649042"/>
                    <a:pt x="1355902" y="628584"/>
                  </a:cubicBezTo>
                  <a:cubicBezTo>
                    <a:pt x="1350199" y="617561"/>
                    <a:pt x="1345137" y="606238"/>
                    <a:pt x="1340805" y="594615"/>
                  </a:cubicBezTo>
                  <a:cubicBezTo>
                    <a:pt x="1334586" y="587839"/>
                    <a:pt x="1329354" y="571069"/>
                    <a:pt x="1327852" y="565279"/>
                  </a:cubicBezTo>
                  <a:cubicBezTo>
                    <a:pt x="1325622" y="556744"/>
                    <a:pt x="1314514" y="532726"/>
                    <a:pt x="1301948" y="536157"/>
                  </a:cubicBezTo>
                  <a:cubicBezTo>
                    <a:pt x="1289338" y="539588"/>
                    <a:pt x="1297487" y="515613"/>
                    <a:pt x="1285650" y="518187"/>
                  </a:cubicBezTo>
                  <a:cubicBezTo>
                    <a:pt x="1273812" y="520760"/>
                    <a:pt x="1271582" y="498458"/>
                    <a:pt x="1273812" y="477913"/>
                  </a:cubicBezTo>
                  <a:cubicBezTo>
                    <a:pt x="1276043" y="457369"/>
                    <a:pt x="1265663" y="473625"/>
                    <a:pt x="1260473" y="465090"/>
                  </a:cubicBezTo>
                  <a:cubicBezTo>
                    <a:pt x="1255284" y="456512"/>
                    <a:pt x="1249366" y="463374"/>
                    <a:pt x="1241216" y="466762"/>
                  </a:cubicBezTo>
                  <a:cubicBezTo>
                    <a:pt x="1233068" y="470236"/>
                    <a:pt x="1230837" y="448791"/>
                    <a:pt x="1233068" y="440214"/>
                  </a:cubicBezTo>
                  <a:cubicBezTo>
                    <a:pt x="1235298" y="431636"/>
                    <a:pt x="1231609" y="421342"/>
                    <a:pt x="1220458" y="411950"/>
                  </a:cubicBezTo>
                  <a:cubicBezTo>
                    <a:pt x="1209350" y="402514"/>
                    <a:pt x="1208578" y="394794"/>
                    <a:pt x="1209350" y="383686"/>
                  </a:cubicBezTo>
                  <a:cubicBezTo>
                    <a:pt x="1210121" y="372577"/>
                    <a:pt x="1146388" y="334878"/>
                    <a:pt x="1132321" y="331446"/>
                  </a:cubicBezTo>
                  <a:cubicBezTo>
                    <a:pt x="1118253" y="328016"/>
                    <a:pt x="1130090" y="310902"/>
                    <a:pt x="1124171" y="304898"/>
                  </a:cubicBezTo>
                  <a:cubicBezTo>
                    <a:pt x="1118253" y="298894"/>
                    <a:pt x="1116022" y="276634"/>
                    <a:pt x="1116022" y="257805"/>
                  </a:cubicBezTo>
                  <a:cubicBezTo>
                    <a:pt x="1116022" y="238934"/>
                    <a:pt x="1095307" y="232930"/>
                    <a:pt x="1096036" y="217533"/>
                  </a:cubicBezTo>
                  <a:cubicBezTo>
                    <a:pt x="1096765" y="202092"/>
                    <a:pt x="1090117" y="187553"/>
                    <a:pt x="1091576" y="170397"/>
                  </a:cubicBezTo>
                  <a:cubicBezTo>
                    <a:pt x="1093033" y="153284"/>
                    <a:pt x="1070088" y="148995"/>
                    <a:pt x="1069358" y="139560"/>
                  </a:cubicBezTo>
                  <a:cubicBezTo>
                    <a:pt x="1068630" y="130124"/>
                    <a:pt x="1056020" y="138702"/>
                    <a:pt x="1043454" y="140417"/>
                  </a:cubicBezTo>
                  <a:cubicBezTo>
                    <a:pt x="1030844" y="142090"/>
                    <a:pt x="1031617" y="121546"/>
                    <a:pt x="1033074" y="101860"/>
                  </a:cubicBezTo>
                  <a:cubicBezTo>
                    <a:pt x="1033375" y="97871"/>
                    <a:pt x="1033332" y="93368"/>
                    <a:pt x="1032988" y="88650"/>
                  </a:cubicBezTo>
                  <a:cubicBezTo>
                    <a:pt x="1021194" y="82388"/>
                    <a:pt x="1009100" y="76684"/>
                    <a:pt x="996618" y="71752"/>
                  </a:cubicBezTo>
                  <a:cubicBezTo>
                    <a:pt x="984867" y="67120"/>
                    <a:pt x="977747" y="58413"/>
                    <a:pt x="974402" y="48549"/>
                  </a:cubicBezTo>
                  <a:cubicBezTo>
                    <a:pt x="973544" y="49878"/>
                    <a:pt x="972687" y="51165"/>
                    <a:pt x="971614" y="52237"/>
                  </a:cubicBezTo>
                  <a:cubicBezTo>
                    <a:pt x="964924" y="59099"/>
                    <a:pt x="976074" y="85648"/>
                    <a:pt x="967154" y="95083"/>
                  </a:cubicBezTo>
                  <a:cubicBezTo>
                    <a:pt x="958275" y="104519"/>
                    <a:pt x="966424" y="142176"/>
                    <a:pt x="964195" y="163620"/>
                  </a:cubicBezTo>
                  <a:cubicBezTo>
                    <a:pt x="961964" y="185022"/>
                    <a:pt x="962693" y="208140"/>
                    <a:pt x="953815" y="222722"/>
                  </a:cubicBezTo>
                  <a:cubicBezTo>
                    <a:pt x="944937" y="237262"/>
                    <a:pt x="943436" y="260422"/>
                    <a:pt x="925637" y="268099"/>
                  </a:cubicBezTo>
                  <a:cubicBezTo>
                    <a:pt x="907881" y="275819"/>
                    <a:pt x="884163" y="259564"/>
                    <a:pt x="884892" y="248413"/>
                  </a:cubicBezTo>
                  <a:cubicBezTo>
                    <a:pt x="885621" y="237262"/>
                    <a:pt x="865634" y="230442"/>
                    <a:pt x="855298" y="232158"/>
                  </a:cubicBezTo>
                  <a:cubicBezTo>
                    <a:pt x="844919" y="233873"/>
                    <a:pt x="839000" y="216717"/>
                    <a:pt x="822703" y="202178"/>
                  </a:cubicBezTo>
                  <a:cubicBezTo>
                    <a:pt x="806405" y="187595"/>
                    <a:pt x="793837" y="205609"/>
                    <a:pt x="788648" y="188496"/>
                  </a:cubicBezTo>
                  <a:cubicBezTo>
                    <a:pt x="783459" y="171384"/>
                    <a:pt x="778312" y="168810"/>
                    <a:pt x="766432" y="159374"/>
                  </a:cubicBezTo>
                  <a:cubicBezTo>
                    <a:pt x="754594" y="149939"/>
                    <a:pt x="758283" y="149939"/>
                    <a:pt x="769391" y="140546"/>
                  </a:cubicBezTo>
                  <a:cubicBezTo>
                    <a:pt x="780500" y="131154"/>
                    <a:pt x="778269" y="119144"/>
                    <a:pt x="772350" y="107993"/>
                  </a:cubicBezTo>
                  <a:cubicBezTo>
                    <a:pt x="766432" y="96842"/>
                    <a:pt x="778998" y="99458"/>
                    <a:pt x="793837" y="89980"/>
                  </a:cubicBezTo>
                  <a:cubicBezTo>
                    <a:pt x="808635" y="80587"/>
                    <a:pt x="793837" y="69436"/>
                    <a:pt x="804946" y="64289"/>
                  </a:cubicBezTo>
                  <a:cubicBezTo>
                    <a:pt x="816055" y="59142"/>
                    <a:pt x="809407" y="47991"/>
                    <a:pt x="797526" y="45461"/>
                  </a:cubicBezTo>
                  <a:cubicBezTo>
                    <a:pt x="785689" y="42887"/>
                    <a:pt x="789378" y="59142"/>
                    <a:pt x="784917" y="60858"/>
                  </a:cubicBezTo>
                  <a:cubicBezTo>
                    <a:pt x="780457" y="62574"/>
                    <a:pt x="776039" y="39456"/>
                    <a:pt x="772350" y="40314"/>
                  </a:cubicBezTo>
                  <a:cubicBezTo>
                    <a:pt x="768619" y="41172"/>
                    <a:pt x="754594" y="63431"/>
                    <a:pt x="747174" y="52323"/>
                  </a:cubicBezTo>
                  <a:cubicBezTo>
                    <a:pt x="739755" y="41172"/>
                    <a:pt x="698281" y="31779"/>
                    <a:pt x="681983" y="29206"/>
                  </a:cubicBezTo>
                  <a:cubicBezTo>
                    <a:pt x="665685" y="26632"/>
                    <a:pt x="660495" y="2657"/>
                    <a:pt x="650888" y="6946"/>
                  </a:cubicBezTo>
                  <a:cubicBezTo>
                    <a:pt x="641281" y="11235"/>
                    <a:pt x="652346" y="18955"/>
                    <a:pt x="663497" y="32636"/>
                  </a:cubicBezTo>
                  <a:cubicBezTo>
                    <a:pt x="674606" y="46318"/>
                    <a:pt x="626484" y="55754"/>
                    <a:pt x="612417" y="50650"/>
                  </a:cubicBezTo>
                  <a:cubicBezTo>
                    <a:pt x="598349" y="45503"/>
                    <a:pt x="614647" y="62659"/>
                    <a:pt x="602809" y="61758"/>
                  </a:cubicBezTo>
                  <a:cubicBezTo>
                    <a:pt x="590929" y="60901"/>
                    <a:pt x="588699" y="84876"/>
                    <a:pt x="579091" y="96885"/>
                  </a:cubicBezTo>
                  <a:cubicBezTo>
                    <a:pt x="569441" y="108894"/>
                    <a:pt x="576131" y="117472"/>
                    <a:pt x="565752" y="125149"/>
                  </a:cubicBezTo>
                  <a:cubicBezTo>
                    <a:pt x="555374" y="132869"/>
                    <a:pt x="554645" y="141447"/>
                    <a:pt x="567254" y="157745"/>
                  </a:cubicBezTo>
                  <a:cubicBezTo>
                    <a:pt x="579863" y="174000"/>
                    <a:pt x="561335" y="174857"/>
                    <a:pt x="550227" y="162034"/>
                  </a:cubicBezTo>
                  <a:cubicBezTo>
                    <a:pt x="539118" y="149210"/>
                    <a:pt x="528010" y="149210"/>
                    <a:pt x="528782" y="163749"/>
                  </a:cubicBezTo>
                  <a:cubicBezTo>
                    <a:pt x="529511" y="178289"/>
                    <a:pt x="515443" y="171470"/>
                    <a:pt x="517674" y="155171"/>
                  </a:cubicBezTo>
                  <a:cubicBezTo>
                    <a:pt x="519904" y="138873"/>
                    <a:pt x="502105" y="146594"/>
                    <a:pt x="499145" y="137201"/>
                  </a:cubicBezTo>
                  <a:cubicBezTo>
                    <a:pt x="496143" y="127765"/>
                    <a:pt x="480618" y="112368"/>
                    <a:pt x="470968" y="113226"/>
                  </a:cubicBezTo>
                  <a:cubicBezTo>
                    <a:pt x="461361" y="114084"/>
                    <a:pt x="461361" y="126092"/>
                    <a:pt x="451710" y="126092"/>
                  </a:cubicBezTo>
                  <a:cubicBezTo>
                    <a:pt x="442060" y="126092"/>
                    <a:pt x="439873" y="132097"/>
                    <a:pt x="441331" y="144063"/>
                  </a:cubicBezTo>
                  <a:cubicBezTo>
                    <a:pt x="442832" y="156072"/>
                    <a:pt x="426534" y="143205"/>
                    <a:pt x="415425" y="144921"/>
                  </a:cubicBezTo>
                  <a:cubicBezTo>
                    <a:pt x="404318" y="146636"/>
                    <a:pt x="415425" y="161176"/>
                    <a:pt x="409507" y="162034"/>
                  </a:cubicBezTo>
                  <a:cubicBezTo>
                    <a:pt x="403588" y="162892"/>
                    <a:pt x="403588" y="174900"/>
                    <a:pt x="393938" y="174900"/>
                  </a:cubicBezTo>
                  <a:cubicBezTo>
                    <a:pt x="384288" y="174900"/>
                    <a:pt x="385789" y="199733"/>
                    <a:pt x="387291" y="212600"/>
                  </a:cubicBezTo>
                  <a:cubicBezTo>
                    <a:pt x="388748" y="225424"/>
                    <a:pt x="372450" y="206596"/>
                    <a:pt x="362843" y="210027"/>
                  </a:cubicBezTo>
                  <a:cubicBezTo>
                    <a:pt x="353193" y="213458"/>
                    <a:pt x="365073" y="224566"/>
                    <a:pt x="368033" y="239148"/>
                  </a:cubicBezTo>
                  <a:cubicBezTo>
                    <a:pt x="370992" y="253688"/>
                    <a:pt x="362843" y="252873"/>
                    <a:pt x="357653" y="258835"/>
                  </a:cubicBezTo>
                  <a:cubicBezTo>
                    <a:pt x="352507" y="264839"/>
                    <a:pt x="344315" y="242537"/>
                    <a:pt x="344315" y="229713"/>
                  </a:cubicBezTo>
                  <a:cubicBezTo>
                    <a:pt x="344315" y="216846"/>
                    <a:pt x="331705" y="228855"/>
                    <a:pt x="318367" y="245110"/>
                  </a:cubicBezTo>
                  <a:cubicBezTo>
                    <a:pt x="305071" y="261408"/>
                    <a:pt x="322828" y="286241"/>
                    <a:pt x="316909" y="290530"/>
                  </a:cubicBezTo>
                  <a:cubicBezTo>
                    <a:pt x="310990" y="294819"/>
                    <a:pt x="284313" y="323941"/>
                    <a:pt x="268744" y="345342"/>
                  </a:cubicBezTo>
                  <a:cubicBezTo>
                    <a:pt x="256349" y="362412"/>
                    <a:pt x="232717" y="357738"/>
                    <a:pt x="218349" y="360354"/>
                  </a:cubicBezTo>
                  <a:cubicBezTo>
                    <a:pt x="217019" y="361941"/>
                    <a:pt x="215519" y="363485"/>
                    <a:pt x="213803" y="364986"/>
                  </a:cubicBezTo>
                  <a:cubicBezTo>
                    <a:pt x="178934" y="394966"/>
                    <a:pt x="139433" y="420356"/>
                    <a:pt x="95085" y="431078"/>
                  </a:cubicBezTo>
                  <a:cubicBezTo>
                    <a:pt x="75613" y="454796"/>
                    <a:pt x="53869" y="478213"/>
                    <a:pt x="30323" y="499444"/>
                  </a:cubicBezTo>
                  <a:cubicBezTo>
                    <a:pt x="29765" y="501588"/>
                    <a:pt x="28821" y="503904"/>
                    <a:pt x="27320" y="506435"/>
                  </a:cubicBezTo>
                  <a:cubicBezTo>
                    <a:pt x="16212" y="525306"/>
                    <a:pt x="5832" y="544091"/>
                    <a:pt x="21402" y="568110"/>
                  </a:cubicBezTo>
                  <a:cubicBezTo>
                    <a:pt x="36927" y="592128"/>
                    <a:pt x="45805" y="607525"/>
                    <a:pt x="40659" y="619491"/>
                  </a:cubicBezTo>
                  <a:cubicBezTo>
                    <a:pt x="35470" y="631457"/>
                    <a:pt x="24361" y="595516"/>
                    <a:pt x="20673" y="599805"/>
                  </a:cubicBezTo>
                  <a:cubicBezTo>
                    <a:pt x="16984" y="604094"/>
                    <a:pt x="34740" y="619491"/>
                    <a:pt x="30323" y="627211"/>
                  </a:cubicBezTo>
                  <a:cubicBezTo>
                    <a:pt x="25862" y="634931"/>
                    <a:pt x="9951" y="598089"/>
                    <a:pt x="6605" y="606667"/>
                  </a:cubicBezTo>
                  <a:cubicBezTo>
                    <a:pt x="3645" y="614387"/>
                    <a:pt x="39930" y="672588"/>
                    <a:pt x="40659" y="694033"/>
                  </a:cubicBezTo>
                  <a:cubicBezTo>
                    <a:pt x="41388" y="715477"/>
                    <a:pt x="70295" y="736021"/>
                    <a:pt x="68838" y="766859"/>
                  </a:cubicBezTo>
                  <a:cubicBezTo>
                    <a:pt x="67336" y="797696"/>
                    <a:pt x="94013" y="847362"/>
                    <a:pt x="98474" y="855082"/>
                  </a:cubicBezTo>
                  <a:cubicBezTo>
                    <a:pt x="102891" y="862802"/>
                    <a:pt x="88095" y="883346"/>
                    <a:pt x="91054" y="906464"/>
                  </a:cubicBezTo>
                  <a:cubicBezTo>
                    <a:pt x="94056" y="929580"/>
                    <a:pt x="84406" y="938158"/>
                    <a:pt x="71797" y="938158"/>
                  </a:cubicBezTo>
                  <a:cubicBezTo>
                    <a:pt x="59230" y="938158"/>
                    <a:pt x="66607" y="962177"/>
                    <a:pt x="80675" y="963850"/>
                  </a:cubicBezTo>
                  <a:cubicBezTo>
                    <a:pt x="94742" y="965565"/>
                    <a:pt x="89595" y="976716"/>
                    <a:pt x="105122" y="988725"/>
                  </a:cubicBezTo>
                  <a:cubicBezTo>
                    <a:pt x="108467" y="991298"/>
                    <a:pt x="112885" y="993100"/>
                    <a:pt x="117774" y="994387"/>
                  </a:cubicBezTo>
                  <a:cubicBezTo>
                    <a:pt x="154015" y="979418"/>
                    <a:pt x="191801" y="969768"/>
                    <a:pt x="227571" y="954156"/>
                  </a:cubicBezTo>
                  <a:cubicBezTo>
                    <a:pt x="230101" y="950725"/>
                    <a:pt x="235247" y="948624"/>
                    <a:pt x="242153" y="947423"/>
                  </a:cubicBezTo>
                  <a:cubicBezTo>
                    <a:pt x="253862" y="941590"/>
                    <a:pt x="265313" y="934985"/>
                    <a:pt x="276335" y="927093"/>
                  </a:cubicBezTo>
                  <a:cubicBezTo>
                    <a:pt x="326773" y="890938"/>
                    <a:pt x="372151" y="862888"/>
                    <a:pt x="435712" y="872710"/>
                  </a:cubicBezTo>
                  <a:cubicBezTo>
                    <a:pt x="440215" y="873396"/>
                    <a:pt x="444076" y="875240"/>
                    <a:pt x="447379" y="877685"/>
                  </a:cubicBezTo>
                  <a:cubicBezTo>
                    <a:pt x="453297" y="877470"/>
                    <a:pt x="460459" y="877727"/>
                    <a:pt x="469509" y="878285"/>
                  </a:cubicBezTo>
                  <a:cubicBezTo>
                    <a:pt x="498416" y="880001"/>
                    <a:pt x="525051" y="862030"/>
                    <a:pt x="543579" y="853452"/>
                  </a:cubicBezTo>
                  <a:cubicBezTo>
                    <a:pt x="562107" y="844874"/>
                    <a:pt x="596161" y="848305"/>
                    <a:pt x="613917" y="843159"/>
                  </a:cubicBezTo>
                  <a:cubicBezTo>
                    <a:pt x="631717" y="838012"/>
                    <a:pt x="634633" y="868850"/>
                    <a:pt x="654662" y="866276"/>
                  </a:cubicBezTo>
                  <a:cubicBezTo>
                    <a:pt x="674649" y="863703"/>
                    <a:pt x="683569" y="873139"/>
                    <a:pt x="693906" y="872280"/>
                  </a:cubicBezTo>
                  <a:cubicBezTo>
                    <a:pt x="704285" y="871423"/>
                    <a:pt x="702784" y="880858"/>
                    <a:pt x="713164" y="883432"/>
                  </a:cubicBezTo>
                  <a:cubicBezTo>
                    <a:pt x="723542" y="886005"/>
                    <a:pt x="722041" y="896299"/>
                    <a:pt x="715394" y="907450"/>
                  </a:cubicBezTo>
                  <a:cubicBezTo>
                    <a:pt x="708703" y="918558"/>
                    <a:pt x="730919" y="917744"/>
                    <a:pt x="745030" y="940003"/>
                  </a:cubicBezTo>
                  <a:cubicBezTo>
                    <a:pt x="759098" y="962305"/>
                    <a:pt x="745759" y="965693"/>
                    <a:pt x="753179" y="982849"/>
                  </a:cubicBezTo>
                  <a:cubicBezTo>
                    <a:pt x="760598" y="999962"/>
                    <a:pt x="765746" y="995673"/>
                    <a:pt x="780585" y="971698"/>
                  </a:cubicBezTo>
                  <a:cubicBezTo>
                    <a:pt x="795382" y="947723"/>
                    <a:pt x="811680" y="963120"/>
                    <a:pt x="813910" y="942576"/>
                  </a:cubicBezTo>
                  <a:cubicBezTo>
                    <a:pt x="816141" y="922032"/>
                    <a:pt x="831709" y="898057"/>
                    <a:pt x="842088" y="908308"/>
                  </a:cubicBezTo>
                  <a:cubicBezTo>
                    <a:pt x="852468" y="918558"/>
                    <a:pt x="834668" y="923705"/>
                    <a:pt x="828021" y="963120"/>
                  </a:cubicBezTo>
                  <a:cubicBezTo>
                    <a:pt x="821373" y="1002492"/>
                    <a:pt x="809493" y="981949"/>
                    <a:pt x="807305" y="993100"/>
                  </a:cubicBezTo>
                  <a:cubicBezTo>
                    <a:pt x="805075" y="1004251"/>
                    <a:pt x="838400" y="1010256"/>
                    <a:pt x="838400" y="989668"/>
                  </a:cubicBezTo>
                  <a:cubicBezTo>
                    <a:pt x="838400" y="969125"/>
                    <a:pt x="844318" y="959689"/>
                    <a:pt x="856929" y="978517"/>
                  </a:cubicBezTo>
                  <a:cubicBezTo>
                    <a:pt x="869495" y="997389"/>
                    <a:pt x="849509" y="1012786"/>
                    <a:pt x="852468" y="1021364"/>
                  </a:cubicBezTo>
                  <a:cubicBezTo>
                    <a:pt x="855427" y="1029942"/>
                    <a:pt x="869495" y="1018790"/>
                    <a:pt x="876915" y="1019648"/>
                  </a:cubicBezTo>
                  <a:cubicBezTo>
                    <a:pt x="890082" y="1021150"/>
                    <a:pt x="908009" y="1054775"/>
                    <a:pt x="905050" y="1072745"/>
                  </a:cubicBezTo>
                  <a:cubicBezTo>
                    <a:pt x="904964" y="1073388"/>
                    <a:pt x="904836" y="1073989"/>
                    <a:pt x="904750" y="1074632"/>
                  </a:cubicBezTo>
                  <a:cubicBezTo>
                    <a:pt x="951328" y="1084625"/>
                    <a:pt x="993702" y="1113747"/>
                    <a:pt x="1020894" y="1155136"/>
                  </a:cubicBezTo>
                  <a:cubicBezTo>
                    <a:pt x="1023896" y="1159682"/>
                    <a:pt x="1025697" y="1164228"/>
                    <a:pt x="1026555" y="1168646"/>
                  </a:cubicBezTo>
                  <a:cubicBezTo>
                    <a:pt x="1038093" y="1174908"/>
                    <a:pt x="1061682" y="1157966"/>
                    <a:pt x="1066528" y="1138752"/>
                  </a:cubicBezTo>
                  <a:cubicBezTo>
                    <a:pt x="1071717" y="1118208"/>
                    <a:pt x="1090975" y="1137894"/>
                    <a:pt x="1080596" y="1144756"/>
                  </a:cubicBezTo>
                  <a:cubicBezTo>
                    <a:pt x="1070217" y="1151619"/>
                    <a:pt x="1085785" y="1167874"/>
                    <a:pt x="1086514" y="1156766"/>
                  </a:cubicBezTo>
                  <a:cubicBezTo>
                    <a:pt x="1087244" y="1145614"/>
                    <a:pt x="1091705" y="1136221"/>
                    <a:pt x="1095392" y="1149088"/>
                  </a:cubicBezTo>
                  <a:cubicBezTo>
                    <a:pt x="1099081" y="1161912"/>
                    <a:pt x="1112462" y="1161912"/>
                    <a:pt x="1117609" y="1172206"/>
                  </a:cubicBezTo>
                  <a:cubicBezTo>
                    <a:pt x="1122799" y="1182499"/>
                    <a:pt x="1128718" y="1190219"/>
                    <a:pt x="1128718" y="1181641"/>
                  </a:cubicBezTo>
                  <a:cubicBezTo>
                    <a:pt x="1128718" y="1173106"/>
                    <a:pt x="1131677" y="1165343"/>
                    <a:pt x="1143514" y="1160196"/>
                  </a:cubicBezTo>
                  <a:cubicBezTo>
                    <a:pt x="1155352" y="1155093"/>
                    <a:pt x="1162771" y="1145614"/>
                    <a:pt x="1175339" y="1133648"/>
                  </a:cubicBezTo>
                  <a:cubicBezTo>
                    <a:pt x="1187948" y="1121682"/>
                    <a:pt x="1239759" y="1119109"/>
                    <a:pt x="1244948" y="1119109"/>
                  </a:cubicBezTo>
                  <a:cubicBezTo>
                    <a:pt x="1250137" y="1119109"/>
                    <a:pt x="1253097" y="1067727"/>
                    <a:pt x="1256056" y="1041179"/>
                  </a:cubicBezTo>
                  <a:cubicBezTo>
                    <a:pt x="1259059" y="1014630"/>
                    <a:pt x="1278273" y="1010341"/>
                    <a:pt x="1281232" y="982077"/>
                  </a:cubicBezTo>
                  <a:cubicBezTo>
                    <a:pt x="1284234" y="953813"/>
                    <a:pt x="1310140" y="901574"/>
                    <a:pt x="1316788" y="899000"/>
                  </a:cubicBezTo>
                  <a:cubicBezTo>
                    <a:pt x="1323478" y="896427"/>
                    <a:pt x="1336045" y="888707"/>
                    <a:pt x="1336774" y="872409"/>
                  </a:cubicBezTo>
                  <a:cubicBezTo>
                    <a:pt x="1336774" y="872366"/>
                    <a:pt x="1336817" y="872280"/>
                    <a:pt x="1336817" y="872195"/>
                  </a:cubicBezTo>
                  <a:cubicBezTo>
                    <a:pt x="1336473" y="832093"/>
                    <a:pt x="1342864" y="792549"/>
                    <a:pt x="1350841" y="752105"/>
                  </a:cubicBezTo>
                  <a:cubicBezTo>
                    <a:pt x="1356160" y="725127"/>
                    <a:pt x="1361864" y="697335"/>
                    <a:pt x="1364052" y="669586"/>
                  </a:cubicBezTo>
                  <a:cubicBezTo>
                    <a:pt x="1362550" y="667055"/>
                    <a:pt x="1361006" y="666155"/>
                    <a:pt x="1359720" y="66722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5" name="Google Shape;435;p28"/>
            <p:cNvSpPr/>
            <p:nvPr/>
          </p:nvSpPr>
          <p:spPr>
            <a:xfrm>
              <a:off x="10532598" y="6122929"/>
              <a:ext cx="115801" cy="132956"/>
            </a:xfrm>
            <a:custGeom>
              <a:rect b="b" l="l" r="r" t="t"/>
              <a:pathLst>
                <a:path extrusionOk="0" h="132956" w="115801">
                  <a:moveTo>
                    <a:pt x="104221" y="10885"/>
                  </a:moveTo>
                  <a:cubicBezTo>
                    <a:pt x="100533" y="-3697"/>
                    <a:pt x="67937" y="21993"/>
                    <a:pt x="47908" y="24567"/>
                  </a:cubicBezTo>
                  <a:cubicBezTo>
                    <a:pt x="35298" y="26197"/>
                    <a:pt x="18743" y="17405"/>
                    <a:pt x="6433" y="11228"/>
                  </a:cubicBezTo>
                  <a:cubicBezTo>
                    <a:pt x="31524" y="46440"/>
                    <a:pt x="51039" y="87143"/>
                    <a:pt x="64892" y="129217"/>
                  </a:cubicBezTo>
                  <a:cubicBezTo>
                    <a:pt x="65921" y="127930"/>
                    <a:pt x="67294" y="127158"/>
                    <a:pt x="69439" y="127330"/>
                  </a:cubicBezTo>
                  <a:cubicBezTo>
                    <a:pt x="79089" y="128187"/>
                    <a:pt x="75357" y="116221"/>
                    <a:pt x="76858" y="107643"/>
                  </a:cubicBezTo>
                  <a:cubicBezTo>
                    <a:pt x="78359" y="99108"/>
                    <a:pt x="87966" y="117079"/>
                    <a:pt x="96116" y="111932"/>
                  </a:cubicBezTo>
                  <a:cubicBezTo>
                    <a:pt x="104264" y="106786"/>
                    <a:pt x="93885" y="69944"/>
                    <a:pt x="105766" y="69944"/>
                  </a:cubicBezTo>
                  <a:cubicBezTo>
                    <a:pt x="117560" y="69987"/>
                    <a:pt x="107953" y="25468"/>
                    <a:pt x="104221" y="1088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6" name="Google Shape;436;p28"/>
            <p:cNvSpPr/>
            <p:nvPr/>
          </p:nvSpPr>
          <p:spPr>
            <a:xfrm>
              <a:off x="11471907" y="5854991"/>
              <a:ext cx="193001" cy="317380"/>
            </a:xfrm>
            <a:custGeom>
              <a:rect b="b" l="l" r="r" t="t"/>
              <a:pathLst>
                <a:path extrusionOk="0" h="317380" w="193001">
                  <a:moveTo>
                    <a:pt x="81757" y="299196"/>
                  </a:moveTo>
                  <a:cubicBezTo>
                    <a:pt x="90421" y="240866"/>
                    <a:pt x="132924" y="190900"/>
                    <a:pt x="168823" y="147582"/>
                  </a:cubicBezTo>
                  <a:cubicBezTo>
                    <a:pt x="175256" y="139819"/>
                    <a:pt x="182633" y="136088"/>
                    <a:pt x="189924" y="135358"/>
                  </a:cubicBezTo>
                  <a:cubicBezTo>
                    <a:pt x="182289" y="131799"/>
                    <a:pt x="165048" y="137846"/>
                    <a:pt x="160331" y="146896"/>
                  </a:cubicBezTo>
                  <a:cubicBezTo>
                    <a:pt x="153683" y="159720"/>
                    <a:pt x="140344" y="143465"/>
                    <a:pt x="127734" y="143465"/>
                  </a:cubicBezTo>
                  <a:cubicBezTo>
                    <a:pt x="115125" y="143465"/>
                    <a:pt x="107705" y="133214"/>
                    <a:pt x="107705" y="120347"/>
                  </a:cubicBezTo>
                  <a:cubicBezTo>
                    <a:pt x="107705" y="107523"/>
                    <a:pt x="104746" y="88652"/>
                    <a:pt x="92909" y="89510"/>
                  </a:cubicBezTo>
                  <a:cubicBezTo>
                    <a:pt x="81071" y="90368"/>
                    <a:pt x="96597" y="104050"/>
                    <a:pt x="92179" y="110912"/>
                  </a:cubicBezTo>
                  <a:cubicBezTo>
                    <a:pt x="87718" y="117774"/>
                    <a:pt x="84759" y="103191"/>
                    <a:pt x="78841" y="103191"/>
                  </a:cubicBezTo>
                  <a:cubicBezTo>
                    <a:pt x="72922" y="103191"/>
                    <a:pt x="66231" y="93756"/>
                    <a:pt x="66231" y="76643"/>
                  </a:cubicBezTo>
                  <a:cubicBezTo>
                    <a:pt x="66231" y="59530"/>
                    <a:pt x="53622" y="61246"/>
                    <a:pt x="53622" y="41517"/>
                  </a:cubicBezTo>
                  <a:cubicBezTo>
                    <a:pt x="53622" y="21831"/>
                    <a:pt x="26945" y="6433"/>
                    <a:pt x="12148" y="6433"/>
                  </a:cubicBezTo>
                  <a:cubicBezTo>
                    <a:pt x="-2649" y="6433"/>
                    <a:pt x="15107" y="37228"/>
                    <a:pt x="22527" y="47521"/>
                  </a:cubicBezTo>
                  <a:cubicBezTo>
                    <a:pt x="29947" y="57815"/>
                    <a:pt x="46245" y="67208"/>
                    <a:pt x="45473" y="74927"/>
                  </a:cubicBezTo>
                  <a:cubicBezTo>
                    <a:pt x="44701" y="82648"/>
                    <a:pt x="56581" y="102334"/>
                    <a:pt x="65459" y="105765"/>
                  </a:cubicBezTo>
                  <a:cubicBezTo>
                    <a:pt x="74337" y="109196"/>
                    <a:pt x="60227" y="139176"/>
                    <a:pt x="60227" y="163151"/>
                  </a:cubicBezTo>
                  <a:cubicBezTo>
                    <a:pt x="60227" y="187169"/>
                    <a:pt x="43928" y="182880"/>
                    <a:pt x="32864" y="198277"/>
                  </a:cubicBezTo>
                  <a:cubicBezTo>
                    <a:pt x="21755" y="213674"/>
                    <a:pt x="60998" y="229115"/>
                    <a:pt x="77297" y="244512"/>
                  </a:cubicBezTo>
                  <a:cubicBezTo>
                    <a:pt x="93595" y="259952"/>
                    <a:pt x="63315" y="297823"/>
                    <a:pt x="67689" y="306187"/>
                  </a:cubicBezTo>
                  <a:cubicBezTo>
                    <a:pt x="69062" y="308846"/>
                    <a:pt x="73908" y="312191"/>
                    <a:pt x="81457" y="313049"/>
                  </a:cubicBezTo>
                  <a:cubicBezTo>
                    <a:pt x="80985" y="308588"/>
                    <a:pt x="81028" y="303914"/>
                    <a:pt x="81757" y="29919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7" name="Google Shape;437;p28"/>
            <p:cNvSpPr/>
            <p:nvPr/>
          </p:nvSpPr>
          <p:spPr>
            <a:xfrm>
              <a:off x="11254901" y="6124510"/>
              <a:ext cx="265913" cy="278780"/>
            </a:xfrm>
            <a:custGeom>
              <a:rect b="b" l="l" r="r" t="t"/>
              <a:pathLst>
                <a:path extrusionOk="0" h="278780" w="265913">
                  <a:moveTo>
                    <a:pt x="261063" y="47004"/>
                  </a:moveTo>
                  <a:cubicBezTo>
                    <a:pt x="254415" y="32465"/>
                    <a:pt x="266982" y="23887"/>
                    <a:pt x="256602" y="15309"/>
                  </a:cubicBezTo>
                  <a:cubicBezTo>
                    <a:pt x="246224" y="6774"/>
                    <a:pt x="241077" y="18740"/>
                    <a:pt x="229925" y="24745"/>
                  </a:cubicBezTo>
                  <a:cubicBezTo>
                    <a:pt x="218818" y="30749"/>
                    <a:pt x="211440" y="-3519"/>
                    <a:pt x="197330" y="9347"/>
                  </a:cubicBezTo>
                  <a:cubicBezTo>
                    <a:pt x="183262" y="22171"/>
                    <a:pt x="195872" y="27318"/>
                    <a:pt x="180302" y="42758"/>
                  </a:cubicBezTo>
                  <a:cubicBezTo>
                    <a:pt x="164734" y="58156"/>
                    <a:pt x="171425" y="63302"/>
                    <a:pt x="152896" y="96713"/>
                  </a:cubicBezTo>
                  <a:cubicBezTo>
                    <a:pt x="134411" y="130123"/>
                    <a:pt x="70678" y="148952"/>
                    <a:pt x="61071" y="166966"/>
                  </a:cubicBezTo>
                  <a:cubicBezTo>
                    <a:pt x="51421" y="184979"/>
                    <a:pt x="19596" y="199519"/>
                    <a:pt x="18824" y="213200"/>
                  </a:cubicBezTo>
                  <a:cubicBezTo>
                    <a:pt x="18096" y="226925"/>
                    <a:pt x="-1333" y="236704"/>
                    <a:pt x="9946" y="255189"/>
                  </a:cubicBezTo>
                  <a:cubicBezTo>
                    <a:pt x="18824" y="269771"/>
                    <a:pt x="30662" y="259435"/>
                    <a:pt x="40312" y="270586"/>
                  </a:cubicBezTo>
                  <a:cubicBezTo>
                    <a:pt x="43314" y="274060"/>
                    <a:pt x="46316" y="275561"/>
                    <a:pt x="49190" y="276205"/>
                  </a:cubicBezTo>
                  <a:cubicBezTo>
                    <a:pt x="61714" y="265611"/>
                    <a:pt x="75352" y="256990"/>
                    <a:pt x="90621" y="250771"/>
                  </a:cubicBezTo>
                  <a:cubicBezTo>
                    <a:pt x="93324" y="234945"/>
                    <a:pt x="104732" y="221349"/>
                    <a:pt x="125018" y="222293"/>
                  </a:cubicBezTo>
                  <a:cubicBezTo>
                    <a:pt x="132739" y="222636"/>
                    <a:pt x="133897" y="222808"/>
                    <a:pt x="140887" y="214616"/>
                  </a:cubicBezTo>
                  <a:cubicBezTo>
                    <a:pt x="147879" y="206424"/>
                    <a:pt x="152982" y="196559"/>
                    <a:pt x="158129" y="187038"/>
                  </a:cubicBezTo>
                  <a:cubicBezTo>
                    <a:pt x="171124" y="163020"/>
                    <a:pt x="182704" y="138444"/>
                    <a:pt x="201233" y="118201"/>
                  </a:cubicBezTo>
                  <a:cubicBezTo>
                    <a:pt x="210840" y="107735"/>
                    <a:pt x="222119" y="105119"/>
                    <a:pt x="232370" y="107478"/>
                  </a:cubicBezTo>
                  <a:cubicBezTo>
                    <a:pt x="234000" y="104690"/>
                    <a:pt x="235072" y="101474"/>
                    <a:pt x="235072" y="97528"/>
                  </a:cubicBezTo>
                  <a:cubicBezTo>
                    <a:pt x="235115" y="78699"/>
                    <a:pt x="267754" y="61543"/>
                    <a:pt x="261063" y="470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8" name="Google Shape;438;p28"/>
            <p:cNvSpPr/>
            <p:nvPr/>
          </p:nvSpPr>
          <p:spPr>
            <a:xfrm>
              <a:off x="11621984" y="5084522"/>
              <a:ext cx="94356" cy="90067"/>
            </a:xfrm>
            <a:custGeom>
              <a:rect b="b" l="l" r="r" t="t"/>
              <a:pathLst>
                <a:path extrusionOk="0" h="90067" w="94356">
                  <a:moveTo>
                    <a:pt x="8066" y="77120"/>
                  </a:moveTo>
                  <a:cubicBezTo>
                    <a:pt x="20632" y="90845"/>
                    <a:pt x="45852" y="89987"/>
                    <a:pt x="46538" y="65111"/>
                  </a:cubicBezTo>
                  <a:cubicBezTo>
                    <a:pt x="47309" y="40278"/>
                    <a:pt x="-3171" y="64897"/>
                    <a:pt x="8066" y="77120"/>
                  </a:cubicBezTo>
                  <a:close/>
                  <a:moveTo>
                    <a:pt x="53957" y="31700"/>
                  </a:moveTo>
                  <a:cubicBezTo>
                    <a:pt x="62106" y="35131"/>
                    <a:pt x="88783" y="24838"/>
                    <a:pt x="88783" y="10299"/>
                  </a:cubicBezTo>
                  <a:cubicBezTo>
                    <a:pt x="88783" y="-4241"/>
                    <a:pt x="41648" y="26553"/>
                    <a:pt x="53957" y="3170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9" name="Google Shape;439;p28"/>
            <p:cNvSpPr/>
            <p:nvPr/>
          </p:nvSpPr>
          <p:spPr>
            <a:xfrm>
              <a:off x="7472584" y="2661043"/>
              <a:ext cx="484649" cy="351692"/>
            </a:xfrm>
            <a:custGeom>
              <a:rect b="b" l="l" r="r" t="t"/>
              <a:pathLst>
                <a:path extrusionOk="0" h="351692" w="484649">
                  <a:moveTo>
                    <a:pt x="476663" y="223348"/>
                  </a:moveTo>
                  <a:cubicBezTo>
                    <a:pt x="476663" y="223348"/>
                    <a:pt x="454961" y="210824"/>
                    <a:pt x="447026" y="211940"/>
                  </a:cubicBezTo>
                  <a:cubicBezTo>
                    <a:pt x="439135" y="213098"/>
                    <a:pt x="426311" y="191396"/>
                    <a:pt x="412458" y="185691"/>
                  </a:cubicBezTo>
                  <a:cubicBezTo>
                    <a:pt x="398647" y="179987"/>
                    <a:pt x="379905" y="169737"/>
                    <a:pt x="373943" y="159400"/>
                  </a:cubicBezTo>
                  <a:cubicBezTo>
                    <a:pt x="368024" y="149150"/>
                    <a:pt x="343320" y="138856"/>
                    <a:pt x="340360" y="130836"/>
                  </a:cubicBezTo>
                  <a:cubicBezTo>
                    <a:pt x="337401" y="122859"/>
                    <a:pt x="332469" y="109134"/>
                    <a:pt x="325564" y="98840"/>
                  </a:cubicBezTo>
                  <a:cubicBezTo>
                    <a:pt x="318659" y="88547"/>
                    <a:pt x="318659" y="74865"/>
                    <a:pt x="311754" y="73707"/>
                  </a:cubicBezTo>
                  <a:cubicBezTo>
                    <a:pt x="304849" y="72592"/>
                    <a:pt x="262345" y="73707"/>
                    <a:pt x="262345" y="66888"/>
                  </a:cubicBezTo>
                  <a:cubicBezTo>
                    <a:pt x="262345" y="60026"/>
                    <a:pt x="259385" y="28030"/>
                    <a:pt x="250508" y="25757"/>
                  </a:cubicBezTo>
                  <a:cubicBezTo>
                    <a:pt x="241630" y="23441"/>
                    <a:pt x="229749" y="21168"/>
                    <a:pt x="224860" y="15464"/>
                  </a:cubicBezTo>
                  <a:cubicBezTo>
                    <a:pt x="219885" y="9717"/>
                    <a:pt x="204102" y="2854"/>
                    <a:pt x="201142" y="8601"/>
                  </a:cubicBezTo>
                  <a:cubicBezTo>
                    <a:pt x="198183" y="14263"/>
                    <a:pt x="190291" y="16579"/>
                    <a:pt x="187332" y="16579"/>
                  </a:cubicBezTo>
                  <a:cubicBezTo>
                    <a:pt x="184372" y="16579"/>
                    <a:pt x="185359" y="32576"/>
                    <a:pt x="175451" y="31461"/>
                  </a:cubicBezTo>
                  <a:cubicBezTo>
                    <a:pt x="165587" y="30303"/>
                    <a:pt x="151733" y="44028"/>
                    <a:pt x="151733" y="52005"/>
                  </a:cubicBezTo>
                  <a:cubicBezTo>
                    <a:pt x="151733" y="60026"/>
                    <a:pt x="152720" y="71434"/>
                    <a:pt x="139896" y="70276"/>
                  </a:cubicBezTo>
                  <a:cubicBezTo>
                    <a:pt x="133462" y="69676"/>
                    <a:pt x="124284" y="68260"/>
                    <a:pt x="116393" y="63843"/>
                  </a:cubicBezTo>
                  <a:cubicBezTo>
                    <a:pt x="114549" y="65515"/>
                    <a:pt x="103826" y="74093"/>
                    <a:pt x="93018" y="57409"/>
                  </a:cubicBezTo>
                  <a:cubicBezTo>
                    <a:pt x="81181" y="39096"/>
                    <a:pt x="62695" y="20782"/>
                    <a:pt x="52145" y="20782"/>
                  </a:cubicBezTo>
                  <a:cubicBezTo>
                    <a:pt x="42666" y="20782"/>
                    <a:pt x="9942" y="20868"/>
                    <a:pt x="17618" y="41841"/>
                  </a:cubicBezTo>
                  <a:cubicBezTo>
                    <a:pt x="19935" y="37166"/>
                    <a:pt x="24352" y="34035"/>
                    <a:pt x="33187" y="34893"/>
                  </a:cubicBezTo>
                  <a:cubicBezTo>
                    <a:pt x="56862" y="37166"/>
                    <a:pt x="46011" y="69118"/>
                    <a:pt x="58835" y="70276"/>
                  </a:cubicBezTo>
                  <a:cubicBezTo>
                    <a:pt x="71702" y="71391"/>
                    <a:pt x="86499" y="94294"/>
                    <a:pt x="74618" y="93136"/>
                  </a:cubicBezTo>
                  <a:cubicBezTo>
                    <a:pt x="62781" y="91978"/>
                    <a:pt x="52874" y="105703"/>
                    <a:pt x="41036" y="101157"/>
                  </a:cubicBezTo>
                  <a:cubicBezTo>
                    <a:pt x="29199" y="96567"/>
                    <a:pt x="14359" y="85159"/>
                    <a:pt x="10413" y="101157"/>
                  </a:cubicBezTo>
                  <a:cubicBezTo>
                    <a:pt x="6467" y="117111"/>
                    <a:pt x="1493" y="134267"/>
                    <a:pt x="17318" y="133109"/>
                  </a:cubicBezTo>
                  <a:cubicBezTo>
                    <a:pt x="33144" y="131994"/>
                    <a:pt x="30142" y="144561"/>
                    <a:pt x="19291" y="157084"/>
                  </a:cubicBezTo>
                  <a:cubicBezTo>
                    <a:pt x="8441" y="169651"/>
                    <a:pt x="36061" y="154811"/>
                    <a:pt x="38034" y="166263"/>
                  </a:cubicBezTo>
                  <a:cubicBezTo>
                    <a:pt x="40007" y="177671"/>
                    <a:pt x="48885" y="178829"/>
                    <a:pt x="44982" y="197100"/>
                  </a:cubicBezTo>
                  <a:cubicBezTo>
                    <a:pt x="42451" y="208637"/>
                    <a:pt x="44339" y="231754"/>
                    <a:pt x="45025" y="248824"/>
                  </a:cubicBezTo>
                  <a:cubicBezTo>
                    <a:pt x="55490" y="248739"/>
                    <a:pt x="69600" y="247709"/>
                    <a:pt x="72603" y="242777"/>
                  </a:cubicBezTo>
                  <a:cubicBezTo>
                    <a:pt x="77535" y="234800"/>
                    <a:pt x="93318" y="218802"/>
                    <a:pt x="102239" y="218802"/>
                  </a:cubicBezTo>
                  <a:cubicBezTo>
                    <a:pt x="111117" y="218802"/>
                    <a:pt x="121025" y="223391"/>
                    <a:pt x="125957" y="215371"/>
                  </a:cubicBezTo>
                  <a:cubicBezTo>
                    <a:pt x="130889" y="207393"/>
                    <a:pt x="159540" y="209667"/>
                    <a:pt x="164472" y="216529"/>
                  </a:cubicBezTo>
                  <a:cubicBezTo>
                    <a:pt x="169447" y="223391"/>
                    <a:pt x="185187" y="229095"/>
                    <a:pt x="189176" y="229095"/>
                  </a:cubicBezTo>
                  <a:cubicBezTo>
                    <a:pt x="193122" y="229095"/>
                    <a:pt x="195094" y="239346"/>
                    <a:pt x="205002" y="238231"/>
                  </a:cubicBezTo>
                  <a:cubicBezTo>
                    <a:pt x="214867" y="237073"/>
                    <a:pt x="233652" y="241662"/>
                    <a:pt x="233652" y="248524"/>
                  </a:cubicBezTo>
                  <a:cubicBezTo>
                    <a:pt x="233652" y="255386"/>
                    <a:pt x="240557" y="262206"/>
                    <a:pt x="248449" y="262206"/>
                  </a:cubicBezTo>
                  <a:cubicBezTo>
                    <a:pt x="256340" y="262206"/>
                    <a:pt x="263246" y="285066"/>
                    <a:pt x="271180" y="283908"/>
                  </a:cubicBezTo>
                  <a:cubicBezTo>
                    <a:pt x="279072" y="282793"/>
                    <a:pt x="294855" y="282793"/>
                    <a:pt x="294855" y="288497"/>
                  </a:cubicBezTo>
                  <a:cubicBezTo>
                    <a:pt x="294855" y="293301"/>
                    <a:pt x="296314" y="320321"/>
                    <a:pt x="300817" y="335761"/>
                  </a:cubicBezTo>
                  <a:cubicBezTo>
                    <a:pt x="303519" y="334088"/>
                    <a:pt x="306307" y="333788"/>
                    <a:pt x="307893" y="334989"/>
                  </a:cubicBezTo>
                  <a:cubicBezTo>
                    <a:pt x="311839" y="338034"/>
                    <a:pt x="329038" y="331944"/>
                    <a:pt x="331654" y="342623"/>
                  </a:cubicBezTo>
                  <a:cubicBezTo>
                    <a:pt x="334313" y="353303"/>
                    <a:pt x="361977" y="347170"/>
                    <a:pt x="360648" y="330400"/>
                  </a:cubicBezTo>
                  <a:cubicBezTo>
                    <a:pt x="359318" y="313630"/>
                    <a:pt x="404180" y="313630"/>
                    <a:pt x="408126" y="298405"/>
                  </a:cubicBezTo>
                  <a:cubicBezTo>
                    <a:pt x="412072" y="283136"/>
                    <a:pt x="417390" y="255687"/>
                    <a:pt x="427941" y="260276"/>
                  </a:cubicBezTo>
                  <a:cubicBezTo>
                    <a:pt x="438448" y="264865"/>
                    <a:pt x="445053" y="240461"/>
                    <a:pt x="454275" y="241962"/>
                  </a:cubicBezTo>
                  <a:cubicBezTo>
                    <a:pt x="462724" y="243377"/>
                    <a:pt x="468986" y="250969"/>
                    <a:pt x="479108" y="248824"/>
                  </a:cubicBezTo>
                  <a:lnTo>
                    <a:pt x="476663" y="223348"/>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0" name="Google Shape;440;p28"/>
            <p:cNvSpPr/>
            <p:nvPr/>
          </p:nvSpPr>
          <p:spPr>
            <a:xfrm>
              <a:off x="7180922" y="2787997"/>
              <a:ext cx="660495" cy="643339"/>
            </a:xfrm>
            <a:custGeom>
              <a:rect b="b" l="l" r="r" t="t"/>
              <a:pathLst>
                <a:path extrusionOk="0" h="643339" w="660495">
                  <a:moveTo>
                    <a:pt x="601014" y="636757"/>
                  </a:moveTo>
                  <a:cubicBezTo>
                    <a:pt x="601057" y="619730"/>
                    <a:pt x="612080" y="605705"/>
                    <a:pt x="622073" y="599958"/>
                  </a:cubicBezTo>
                  <a:cubicBezTo>
                    <a:pt x="632623" y="593824"/>
                    <a:pt x="641845" y="590822"/>
                    <a:pt x="652395" y="589278"/>
                  </a:cubicBezTo>
                  <a:cubicBezTo>
                    <a:pt x="662947" y="587734"/>
                    <a:pt x="652395" y="563373"/>
                    <a:pt x="644504" y="560328"/>
                  </a:cubicBezTo>
                  <a:cubicBezTo>
                    <a:pt x="636569" y="557283"/>
                    <a:pt x="644504" y="525245"/>
                    <a:pt x="628721" y="517610"/>
                  </a:cubicBezTo>
                  <a:cubicBezTo>
                    <a:pt x="612894" y="509976"/>
                    <a:pt x="598827" y="497624"/>
                    <a:pt x="594452" y="484071"/>
                  </a:cubicBezTo>
                  <a:cubicBezTo>
                    <a:pt x="590506" y="471847"/>
                    <a:pt x="570734" y="459667"/>
                    <a:pt x="572021" y="450488"/>
                  </a:cubicBezTo>
                  <a:cubicBezTo>
                    <a:pt x="573351" y="441353"/>
                    <a:pt x="611565" y="412360"/>
                    <a:pt x="606289" y="395590"/>
                  </a:cubicBezTo>
                  <a:cubicBezTo>
                    <a:pt x="601014" y="378820"/>
                    <a:pt x="575967" y="381909"/>
                    <a:pt x="573308" y="375775"/>
                  </a:cubicBezTo>
                  <a:cubicBezTo>
                    <a:pt x="570692" y="369685"/>
                    <a:pt x="574637" y="348326"/>
                    <a:pt x="568032" y="331556"/>
                  </a:cubicBezTo>
                  <a:cubicBezTo>
                    <a:pt x="561427" y="314744"/>
                    <a:pt x="573308" y="299518"/>
                    <a:pt x="568032" y="290383"/>
                  </a:cubicBezTo>
                  <a:cubicBezTo>
                    <a:pt x="562757" y="281247"/>
                    <a:pt x="570692" y="262933"/>
                    <a:pt x="571978" y="256843"/>
                  </a:cubicBezTo>
                  <a:cubicBezTo>
                    <a:pt x="573308" y="250753"/>
                    <a:pt x="586475" y="241617"/>
                    <a:pt x="585145" y="226392"/>
                  </a:cubicBezTo>
                  <a:cubicBezTo>
                    <a:pt x="584373" y="217171"/>
                    <a:pt x="588362" y="211338"/>
                    <a:pt x="592565" y="208850"/>
                  </a:cubicBezTo>
                  <a:cubicBezTo>
                    <a:pt x="588019" y="193410"/>
                    <a:pt x="586603" y="166347"/>
                    <a:pt x="586603" y="161586"/>
                  </a:cubicBezTo>
                  <a:cubicBezTo>
                    <a:pt x="586603" y="155882"/>
                    <a:pt x="570820" y="155882"/>
                    <a:pt x="562928" y="156997"/>
                  </a:cubicBezTo>
                  <a:cubicBezTo>
                    <a:pt x="555037" y="158155"/>
                    <a:pt x="548132" y="135295"/>
                    <a:pt x="540197" y="135295"/>
                  </a:cubicBezTo>
                  <a:cubicBezTo>
                    <a:pt x="532305" y="135295"/>
                    <a:pt x="525400" y="128433"/>
                    <a:pt x="525400" y="121613"/>
                  </a:cubicBezTo>
                  <a:cubicBezTo>
                    <a:pt x="525400" y="114751"/>
                    <a:pt x="506615" y="110205"/>
                    <a:pt x="496750" y="111320"/>
                  </a:cubicBezTo>
                  <a:cubicBezTo>
                    <a:pt x="486886" y="112435"/>
                    <a:pt x="484870" y="102141"/>
                    <a:pt x="480924" y="102141"/>
                  </a:cubicBezTo>
                  <a:cubicBezTo>
                    <a:pt x="476979" y="102141"/>
                    <a:pt x="461195" y="96437"/>
                    <a:pt x="456220" y="89575"/>
                  </a:cubicBezTo>
                  <a:cubicBezTo>
                    <a:pt x="451288" y="82713"/>
                    <a:pt x="422638" y="80439"/>
                    <a:pt x="417705" y="88417"/>
                  </a:cubicBezTo>
                  <a:cubicBezTo>
                    <a:pt x="412773" y="96437"/>
                    <a:pt x="402866" y="91848"/>
                    <a:pt x="393987" y="91848"/>
                  </a:cubicBezTo>
                  <a:cubicBezTo>
                    <a:pt x="385109" y="91848"/>
                    <a:pt x="369326" y="107846"/>
                    <a:pt x="364351" y="115823"/>
                  </a:cubicBezTo>
                  <a:cubicBezTo>
                    <a:pt x="361349" y="120755"/>
                    <a:pt x="347238" y="121785"/>
                    <a:pt x="336773" y="121871"/>
                  </a:cubicBezTo>
                  <a:cubicBezTo>
                    <a:pt x="337159" y="131692"/>
                    <a:pt x="337159" y="139584"/>
                    <a:pt x="335744" y="142114"/>
                  </a:cubicBezTo>
                  <a:cubicBezTo>
                    <a:pt x="330597" y="151078"/>
                    <a:pt x="292297" y="159227"/>
                    <a:pt x="263647" y="160385"/>
                  </a:cubicBezTo>
                  <a:cubicBezTo>
                    <a:pt x="234997" y="161543"/>
                    <a:pt x="233067" y="118139"/>
                    <a:pt x="202444" y="118139"/>
                  </a:cubicBezTo>
                  <a:cubicBezTo>
                    <a:pt x="180184" y="118139"/>
                    <a:pt x="163200" y="94593"/>
                    <a:pt x="162042" y="72505"/>
                  </a:cubicBezTo>
                  <a:cubicBezTo>
                    <a:pt x="148832" y="66715"/>
                    <a:pt x="136309" y="56722"/>
                    <a:pt x="138110" y="52476"/>
                  </a:cubicBezTo>
                  <a:cubicBezTo>
                    <a:pt x="140726" y="46385"/>
                    <a:pt x="147331" y="8257"/>
                    <a:pt x="131505" y="17392"/>
                  </a:cubicBezTo>
                  <a:cubicBezTo>
                    <a:pt x="115679" y="26528"/>
                    <a:pt x="93247" y="55521"/>
                    <a:pt x="64254" y="50932"/>
                  </a:cubicBezTo>
                  <a:cubicBezTo>
                    <a:pt x="35219" y="46342"/>
                    <a:pt x="56320" y="43297"/>
                    <a:pt x="41823" y="35706"/>
                  </a:cubicBezTo>
                  <a:cubicBezTo>
                    <a:pt x="27327" y="28072"/>
                    <a:pt x="36548" y="9758"/>
                    <a:pt x="22051" y="6713"/>
                  </a:cubicBezTo>
                  <a:cubicBezTo>
                    <a:pt x="7555" y="3668"/>
                    <a:pt x="18106" y="26528"/>
                    <a:pt x="10214" y="26528"/>
                  </a:cubicBezTo>
                  <a:cubicBezTo>
                    <a:pt x="2279" y="26528"/>
                    <a:pt x="8885" y="52433"/>
                    <a:pt x="11544" y="58523"/>
                  </a:cubicBezTo>
                  <a:cubicBezTo>
                    <a:pt x="14203" y="64656"/>
                    <a:pt x="6268" y="98196"/>
                    <a:pt x="11544" y="99697"/>
                  </a:cubicBezTo>
                  <a:cubicBezTo>
                    <a:pt x="16819" y="101241"/>
                    <a:pt x="28656" y="125688"/>
                    <a:pt x="27370" y="130234"/>
                  </a:cubicBezTo>
                  <a:cubicBezTo>
                    <a:pt x="26040" y="134823"/>
                    <a:pt x="39250" y="150049"/>
                    <a:pt x="39250" y="160685"/>
                  </a:cubicBezTo>
                  <a:cubicBezTo>
                    <a:pt x="39250" y="171365"/>
                    <a:pt x="51130" y="183588"/>
                    <a:pt x="57736" y="183588"/>
                  </a:cubicBezTo>
                  <a:cubicBezTo>
                    <a:pt x="64340" y="183588"/>
                    <a:pt x="73519" y="188177"/>
                    <a:pt x="70902" y="197313"/>
                  </a:cubicBezTo>
                  <a:cubicBezTo>
                    <a:pt x="68243" y="206491"/>
                    <a:pt x="74848" y="220173"/>
                    <a:pt x="66956" y="220173"/>
                  </a:cubicBezTo>
                  <a:cubicBezTo>
                    <a:pt x="59065" y="220173"/>
                    <a:pt x="60352" y="246121"/>
                    <a:pt x="53790" y="250667"/>
                  </a:cubicBezTo>
                  <a:cubicBezTo>
                    <a:pt x="47184" y="255256"/>
                    <a:pt x="52460" y="282706"/>
                    <a:pt x="57736" y="285750"/>
                  </a:cubicBezTo>
                  <a:cubicBezTo>
                    <a:pt x="63011" y="288796"/>
                    <a:pt x="74848" y="296430"/>
                    <a:pt x="73519" y="307110"/>
                  </a:cubicBezTo>
                  <a:cubicBezTo>
                    <a:pt x="72189" y="317789"/>
                    <a:pt x="101225" y="334559"/>
                    <a:pt x="110489" y="336102"/>
                  </a:cubicBezTo>
                  <a:cubicBezTo>
                    <a:pt x="119667" y="337604"/>
                    <a:pt x="120997" y="352872"/>
                    <a:pt x="126273" y="358963"/>
                  </a:cubicBezTo>
                  <a:cubicBezTo>
                    <a:pt x="131548" y="365096"/>
                    <a:pt x="122327" y="377276"/>
                    <a:pt x="123613" y="384911"/>
                  </a:cubicBezTo>
                  <a:cubicBezTo>
                    <a:pt x="124943" y="392545"/>
                    <a:pt x="136823" y="398635"/>
                    <a:pt x="135494" y="410859"/>
                  </a:cubicBezTo>
                  <a:cubicBezTo>
                    <a:pt x="134722" y="418236"/>
                    <a:pt x="145401" y="430545"/>
                    <a:pt x="154322" y="441267"/>
                  </a:cubicBezTo>
                  <a:cubicBezTo>
                    <a:pt x="157281" y="440238"/>
                    <a:pt x="160112" y="439594"/>
                    <a:pt x="162428" y="439594"/>
                  </a:cubicBezTo>
                  <a:cubicBezTo>
                    <a:pt x="171349" y="439594"/>
                    <a:pt x="170835" y="428229"/>
                    <a:pt x="177740" y="435048"/>
                  </a:cubicBezTo>
                  <a:cubicBezTo>
                    <a:pt x="184688" y="441911"/>
                    <a:pt x="194037" y="434448"/>
                    <a:pt x="200985" y="433890"/>
                  </a:cubicBezTo>
                  <a:cubicBezTo>
                    <a:pt x="207891" y="433333"/>
                    <a:pt x="226634" y="474463"/>
                    <a:pt x="235040" y="494407"/>
                  </a:cubicBezTo>
                  <a:cubicBezTo>
                    <a:pt x="243446" y="514393"/>
                    <a:pt x="242931" y="521256"/>
                    <a:pt x="254297" y="529834"/>
                  </a:cubicBezTo>
                  <a:cubicBezTo>
                    <a:pt x="265663" y="538412"/>
                    <a:pt x="278487" y="533822"/>
                    <a:pt x="294784" y="553251"/>
                  </a:cubicBezTo>
                  <a:cubicBezTo>
                    <a:pt x="311082" y="572680"/>
                    <a:pt x="353028" y="585804"/>
                    <a:pt x="370827" y="586919"/>
                  </a:cubicBezTo>
                  <a:cubicBezTo>
                    <a:pt x="388584" y="588077"/>
                    <a:pt x="401965" y="564660"/>
                    <a:pt x="424653" y="569807"/>
                  </a:cubicBezTo>
                  <a:cubicBezTo>
                    <a:pt x="447342" y="574953"/>
                    <a:pt x="441895" y="608621"/>
                    <a:pt x="450301" y="620630"/>
                  </a:cubicBezTo>
                  <a:cubicBezTo>
                    <a:pt x="452445" y="623676"/>
                    <a:pt x="460037" y="626463"/>
                    <a:pt x="470416" y="629037"/>
                  </a:cubicBezTo>
                  <a:cubicBezTo>
                    <a:pt x="476077" y="619815"/>
                    <a:pt x="485813" y="613339"/>
                    <a:pt x="499752" y="613553"/>
                  </a:cubicBezTo>
                  <a:cubicBezTo>
                    <a:pt x="532606" y="614068"/>
                    <a:pt x="566446" y="620759"/>
                    <a:pt x="595353" y="637400"/>
                  </a:cubicBezTo>
                  <a:cubicBezTo>
                    <a:pt x="597283" y="637014"/>
                    <a:pt x="599127" y="636843"/>
                    <a:pt x="601014" y="6367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1" name="Google Shape;441;p28"/>
            <p:cNvSpPr/>
            <p:nvPr/>
          </p:nvSpPr>
          <p:spPr>
            <a:xfrm>
              <a:off x="7264435" y="2023232"/>
              <a:ext cx="1368168" cy="741984"/>
            </a:xfrm>
            <a:custGeom>
              <a:rect b="b" l="l" r="r" t="t"/>
              <a:pathLst>
                <a:path extrusionOk="0" h="741984" w="1368168">
                  <a:moveTo>
                    <a:pt x="1357316" y="306129"/>
                  </a:moveTo>
                  <a:cubicBezTo>
                    <a:pt x="1356373" y="298151"/>
                    <a:pt x="1350411" y="301540"/>
                    <a:pt x="1345479" y="304971"/>
                  </a:cubicBezTo>
                  <a:cubicBezTo>
                    <a:pt x="1340546" y="308402"/>
                    <a:pt x="1324720" y="310718"/>
                    <a:pt x="1318802" y="310718"/>
                  </a:cubicBezTo>
                  <a:cubicBezTo>
                    <a:pt x="1312883" y="310718"/>
                    <a:pt x="1302032" y="301540"/>
                    <a:pt x="1302032" y="294720"/>
                  </a:cubicBezTo>
                  <a:cubicBezTo>
                    <a:pt x="1302032" y="287858"/>
                    <a:pt x="1300788" y="280181"/>
                    <a:pt x="1294869" y="280181"/>
                  </a:cubicBezTo>
                  <a:cubicBezTo>
                    <a:pt x="1288950" y="280181"/>
                    <a:pt x="1280029" y="276707"/>
                    <a:pt x="1274154" y="260452"/>
                  </a:cubicBezTo>
                  <a:cubicBezTo>
                    <a:pt x="1268192" y="244197"/>
                    <a:pt x="1259314" y="244197"/>
                    <a:pt x="1252666" y="239908"/>
                  </a:cubicBezTo>
                  <a:cubicBezTo>
                    <a:pt x="1246018" y="235619"/>
                    <a:pt x="1227490" y="247585"/>
                    <a:pt x="1219341" y="251016"/>
                  </a:cubicBezTo>
                  <a:cubicBezTo>
                    <a:pt x="1211192" y="254447"/>
                    <a:pt x="1197125" y="247585"/>
                    <a:pt x="1186745" y="245011"/>
                  </a:cubicBezTo>
                  <a:cubicBezTo>
                    <a:pt x="1176366" y="242438"/>
                    <a:pt x="1170447" y="221037"/>
                    <a:pt x="1160840" y="223610"/>
                  </a:cubicBezTo>
                  <a:cubicBezTo>
                    <a:pt x="1151190" y="226183"/>
                    <a:pt x="1148959" y="248443"/>
                    <a:pt x="1141583" y="248443"/>
                  </a:cubicBezTo>
                  <a:cubicBezTo>
                    <a:pt x="1134163" y="248443"/>
                    <a:pt x="1120867" y="203881"/>
                    <a:pt x="1106757" y="179048"/>
                  </a:cubicBezTo>
                  <a:cubicBezTo>
                    <a:pt x="1092689" y="154215"/>
                    <a:pt x="1067513" y="104549"/>
                    <a:pt x="1045296" y="95113"/>
                  </a:cubicBezTo>
                  <a:cubicBezTo>
                    <a:pt x="1023079" y="85678"/>
                    <a:pt x="1029727" y="72854"/>
                    <a:pt x="1035646" y="65992"/>
                  </a:cubicBezTo>
                  <a:cubicBezTo>
                    <a:pt x="1041565" y="59129"/>
                    <a:pt x="1022308" y="57414"/>
                    <a:pt x="1013429" y="63418"/>
                  </a:cubicBezTo>
                  <a:cubicBezTo>
                    <a:pt x="1004551" y="69423"/>
                    <a:pt x="993443" y="80531"/>
                    <a:pt x="983064" y="83104"/>
                  </a:cubicBezTo>
                  <a:cubicBezTo>
                    <a:pt x="972684" y="85678"/>
                    <a:pt x="957888" y="104549"/>
                    <a:pt x="946737" y="100260"/>
                  </a:cubicBezTo>
                  <a:cubicBezTo>
                    <a:pt x="935628" y="95971"/>
                    <a:pt x="930439" y="116515"/>
                    <a:pt x="921561" y="107122"/>
                  </a:cubicBezTo>
                  <a:cubicBezTo>
                    <a:pt x="912682" y="97687"/>
                    <a:pt x="933441" y="90867"/>
                    <a:pt x="933441" y="82290"/>
                  </a:cubicBezTo>
                  <a:cubicBezTo>
                    <a:pt x="933441" y="73712"/>
                    <a:pt x="919373" y="84863"/>
                    <a:pt x="915642" y="79716"/>
                  </a:cubicBezTo>
                  <a:cubicBezTo>
                    <a:pt x="911954" y="74569"/>
                    <a:pt x="900073" y="69423"/>
                    <a:pt x="900073" y="77143"/>
                  </a:cubicBezTo>
                  <a:cubicBezTo>
                    <a:pt x="900073" y="84863"/>
                    <a:pt x="890466" y="80574"/>
                    <a:pt x="890466" y="74569"/>
                  </a:cubicBezTo>
                  <a:cubicBezTo>
                    <a:pt x="890466" y="68565"/>
                    <a:pt x="883818" y="57414"/>
                    <a:pt x="877899" y="65134"/>
                  </a:cubicBezTo>
                  <a:cubicBezTo>
                    <a:pt x="871980" y="72811"/>
                    <a:pt x="851994" y="77100"/>
                    <a:pt x="847534" y="71138"/>
                  </a:cubicBezTo>
                  <a:cubicBezTo>
                    <a:pt x="843116" y="65134"/>
                    <a:pt x="850493" y="62560"/>
                    <a:pt x="851265" y="54840"/>
                  </a:cubicBezTo>
                  <a:cubicBezTo>
                    <a:pt x="851994" y="47120"/>
                    <a:pt x="843845" y="36870"/>
                    <a:pt x="845346" y="27434"/>
                  </a:cubicBezTo>
                  <a:cubicBezTo>
                    <a:pt x="846847" y="17998"/>
                    <a:pt x="831279" y="8563"/>
                    <a:pt x="823859" y="11994"/>
                  </a:cubicBezTo>
                  <a:cubicBezTo>
                    <a:pt x="816439" y="15425"/>
                    <a:pt x="806060" y="11994"/>
                    <a:pt x="797953" y="7748"/>
                  </a:cubicBezTo>
                  <a:cubicBezTo>
                    <a:pt x="789804" y="3459"/>
                    <a:pt x="757981" y="10321"/>
                    <a:pt x="756480" y="18856"/>
                  </a:cubicBezTo>
                  <a:cubicBezTo>
                    <a:pt x="755021" y="27434"/>
                    <a:pt x="715006" y="34254"/>
                    <a:pt x="707586" y="37685"/>
                  </a:cubicBezTo>
                  <a:cubicBezTo>
                    <a:pt x="700209" y="41116"/>
                    <a:pt x="670530" y="46262"/>
                    <a:pt x="660193" y="47978"/>
                  </a:cubicBezTo>
                  <a:cubicBezTo>
                    <a:pt x="649814" y="49694"/>
                    <a:pt x="639435" y="59944"/>
                    <a:pt x="626139" y="59944"/>
                  </a:cubicBezTo>
                  <a:cubicBezTo>
                    <a:pt x="612801" y="59944"/>
                    <a:pt x="587624" y="61660"/>
                    <a:pt x="575787" y="71953"/>
                  </a:cubicBezTo>
                  <a:cubicBezTo>
                    <a:pt x="563950" y="82247"/>
                    <a:pt x="544692" y="73669"/>
                    <a:pt x="535814" y="77100"/>
                  </a:cubicBezTo>
                  <a:cubicBezTo>
                    <a:pt x="526936" y="80531"/>
                    <a:pt x="512096" y="75384"/>
                    <a:pt x="507636" y="78815"/>
                  </a:cubicBezTo>
                  <a:cubicBezTo>
                    <a:pt x="503175" y="82247"/>
                    <a:pt x="504676" y="102791"/>
                    <a:pt x="509137" y="111369"/>
                  </a:cubicBezTo>
                  <a:cubicBezTo>
                    <a:pt x="513598" y="119946"/>
                    <a:pt x="537272" y="123377"/>
                    <a:pt x="538774" y="128481"/>
                  </a:cubicBezTo>
                  <a:cubicBezTo>
                    <a:pt x="540232" y="133628"/>
                    <a:pt x="515056" y="133628"/>
                    <a:pt x="503218" y="135344"/>
                  </a:cubicBezTo>
                  <a:cubicBezTo>
                    <a:pt x="491381" y="137059"/>
                    <a:pt x="494340" y="154172"/>
                    <a:pt x="497300" y="162750"/>
                  </a:cubicBezTo>
                  <a:cubicBezTo>
                    <a:pt x="500259" y="171328"/>
                    <a:pt x="485462" y="179906"/>
                    <a:pt x="476584" y="183294"/>
                  </a:cubicBezTo>
                  <a:cubicBezTo>
                    <a:pt x="467706" y="186725"/>
                    <a:pt x="476584" y="203838"/>
                    <a:pt x="485462" y="203838"/>
                  </a:cubicBezTo>
                  <a:cubicBezTo>
                    <a:pt x="494340" y="203838"/>
                    <a:pt x="501760" y="212416"/>
                    <a:pt x="509180" y="212416"/>
                  </a:cubicBezTo>
                  <a:cubicBezTo>
                    <a:pt x="516600" y="212416"/>
                    <a:pt x="518058" y="229529"/>
                    <a:pt x="518058" y="239865"/>
                  </a:cubicBezTo>
                  <a:cubicBezTo>
                    <a:pt x="518058" y="250115"/>
                    <a:pt x="509180" y="253546"/>
                    <a:pt x="497342" y="253546"/>
                  </a:cubicBezTo>
                  <a:cubicBezTo>
                    <a:pt x="485505" y="253546"/>
                    <a:pt x="479586" y="243296"/>
                    <a:pt x="472166" y="241580"/>
                  </a:cubicBezTo>
                  <a:cubicBezTo>
                    <a:pt x="464790" y="239865"/>
                    <a:pt x="466248" y="257020"/>
                    <a:pt x="460329" y="260409"/>
                  </a:cubicBezTo>
                  <a:cubicBezTo>
                    <a:pt x="454410" y="263840"/>
                    <a:pt x="452909" y="248443"/>
                    <a:pt x="444074" y="248443"/>
                  </a:cubicBezTo>
                  <a:cubicBezTo>
                    <a:pt x="435153" y="248443"/>
                    <a:pt x="424817" y="246727"/>
                    <a:pt x="421857" y="236434"/>
                  </a:cubicBezTo>
                  <a:cubicBezTo>
                    <a:pt x="418898" y="226183"/>
                    <a:pt x="398139" y="224425"/>
                    <a:pt x="389261" y="234761"/>
                  </a:cubicBezTo>
                  <a:cubicBezTo>
                    <a:pt x="380383" y="245011"/>
                    <a:pt x="377381" y="239908"/>
                    <a:pt x="370004" y="233045"/>
                  </a:cubicBezTo>
                  <a:cubicBezTo>
                    <a:pt x="362584" y="226183"/>
                    <a:pt x="340368" y="236477"/>
                    <a:pt x="337408" y="245054"/>
                  </a:cubicBezTo>
                  <a:cubicBezTo>
                    <a:pt x="334449" y="253589"/>
                    <a:pt x="318151" y="257063"/>
                    <a:pt x="306313" y="248486"/>
                  </a:cubicBezTo>
                  <a:cubicBezTo>
                    <a:pt x="294476" y="239908"/>
                    <a:pt x="287056" y="236477"/>
                    <a:pt x="287056" y="248486"/>
                  </a:cubicBezTo>
                  <a:cubicBezTo>
                    <a:pt x="287056" y="260452"/>
                    <a:pt x="278178" y="250201"/>
                    <a:pt x="278178" y="243339"/>
                  </a:cubicBezTo>
                  <a:cubicBezTo>
                    <a:pt x="278178" y="236477"/>
                    <a:pt x="258921" y="222795"/>
                    <a:pt x="250043" y="215933"/>
                  </a:cubicBezTo>
                  <a:cubicBezTo>
                    <a:pt x="241165" y="209070"/>
                    <a:pt x="213029" y="209070"/>
                    <a:pt x="211528" y="202208"/>
                  </a:cubicBezTo>
                  <a:cubicBezTo>
                    <a:pt x="210027" y="195346"/>
                    <a:pt x="192271" y="190199"/>
                    <a:pt x="187853" y="202208"/>
                  </a:cubicBezTo>
                  <a:cubicBezTo>
                    <a:pt x="183392" y="214217"/>
                    <a:pt x="176016" y="205639"/>
                    <a:pt x="170054" y="202208"/>
                  </a:cubicBezTo>
                  <a:cubicBezTo>
                    <a:pt x="164135" y="198777"/>
                    <a:pt x="150840" y="207355"/>
                    <a:pt x="144878" y="210786"/>
                  </a:cubicBezTo>
                  <a:cubicBezTo>
                    <a:pt x="138959" y="214217"/>
                    <a:pt x="119702" y="229614"/>
                    <a:pt x="109323" y="229614"/>
                  </a:cubicBezTo>
                  <a:cubicBezTo>
                    <a:pt x="98944" y="229614"/>
                    <a:pt x="104862" y="245054"/>
                    <a:pt x="91524" y="248486"/>
                  </a:cubicBezTo>
                  <a:cubicBezTo>
                    <a:pt x="78185" y="251917"/>
                    <a:pt x="81144" y="262167"/>
                    <a:pt x="82645" y="269030"/>
                  </a:cubicBezTo>
                  <a:cubicBezTo>
                    <a:pt x="84104" y="275892"/>
                    <a:pt x="91524" y="287858"/>
                    <a:pt x="79686" y="293005"/>
                  </a:cubicBezTo>
                  <a:cubicBezTo>
                    <a:pt x="67849" y="298151"/>
                    <a:pt x="63388" y="275892"/>
                    <a:pt x="53009" y="267314"/>
                  </a:cubicBezTo>
                  <a:cubicBezTo>
                    <a:pt x="42630" y="258779"/>
                    <a:pt x="33752" y="269030"/>
                    <a:pt x="33752" y="281039"/>
                  </a:cubicBezTo>
                  <a:cubicBezTo>
                    <a:pt x="33752" y="293005"/>
                    <a:pt x="21915" y="293005"/>
                    <a:pt x="15996" y="305014"/>
                  </a:cubicBezTo>
                  <a:cubicBezTo>
                    <a:pt x="10077" y="316980"/>
                    <a:pt x="26375" y="318738"/>
                    <a:pt x="26375" y="323885"/>
                  </a:cubicBezTo>
                  <a:cubicBezTo>
                    <a:pt x="26375" y="329032"/>
                    <a:pt x="17497" y="334136"/>
                    <a:pt x="14537" y="335851"/>
                  </a:cubicBezTo>
                  <a:cubicBezTo>
                    <a:pt x="11578" y="337567"/>
                    <a:pt x="4158" y="354722"/>
                    <a:pt x="7117" y="359826"/>
                  </a:cubicBezTo>
                  <a:cubicBezTo>
                    <a:pt x="10077" y="364973"/>
                    <a:pt x="27833" y="363257"/>
                    <a:pt x="26375" y="375223"/>
                  </a:cubicBezTo>
                  <a:cubicBezTo>
                    <a:pt x="24917" y="387190"/>
                    <a:pt x="23416" y="399199"/>
                    <a:pt x="32293" y="395768"/>
                  </a:cubicBezTo>
                  <a:cubicBezTo>
                    <a:pt x="41172" y="392379"/>
                    <a:pt x="50050" y="394052"/>
                    <a:pt x="56011" y="394052"/>
                  </a:cubicBezTo>
                  <a:cubicBezTo>
                    <a:pt x="61930" y="394052"/>
                    <a:pt x="66391" y="407776"/>
                    <a:pt x="76770" y="421501"/>
                  </a:cubicBezTo>
                  <a:cubicBezTo>
                    <a:pt x="87149" y="435183"/>
                    <a:pt x="91567" y="442045"/>
                    <a:pt x="81230" y="445476"/>
                  </a:cubicBezTo>
                  <a:cubicBezTo>
                    <a:pt x="70851" y="448864"/>
                    <a:pt x="75312" y="455770"/>
                    <a:pt x="88650" y="462589"/>
                  </a:cubicBezTo>
                  <a:cubicBezTo>
                    <a:pt x="92167" y="464390"/>
                    <a:pt x="95856" y="467135"/>
                    <a:pt x="99415" y="470052"/>
                  </a:cubicBezTo>
                  <a:cubicBezTo>
                    <a:pt x="101560" y="468379"/>
                    <a:pt x="103618" y="466706"/>
                    <a:pt x="105420" y="464862"/>
                  </a:cubicBezTo>
                  <a:cubicBezTo>
                    <a:pt x="122190" y="447749"/>
                    <a:pt x="152813" y="431752"/>
                    <a:pt x="175544" y="438614"/>
                  </a:cubicBezTo>
                  <a:cubicBezTo>
                    <a:pt x="198275" y="445476"/>
                    <a:pt x="217018" y="434068"/>
                    <a:pt x="226882" y="450022"/>
                  </a:cubicBezTo>
                  <a:cubicBezTo>
                    <a:pt x="236747" y="465977"/>
                    <a:pt x="226839" y="495700"/>
                    <a:pt x="230785" y="507108"/>
                  </a:cubicBezTo>
                  <a:cubicBezTo>
                    <a:pt x="234731" y="518517"/>
                    <a:pt x="213029" y="519675"/>
                    <a:pt x="198232" y="517359"/>
                  </a:cubicBezTo>
                  <a:cubicBezTo>
                    <a:pt x="183392" y="515086"/>
                    <a:pt x="152770" y="524221"/>
                    <a:pt x="156758" y="534471"/>
                  </a:cubicBezTo>
                  <a:cubicBezTo>
                    <a:pt x="160704" y="544765"/>
                    <a:pt x="171555" y="568783"/>
                    <a:pt x="151826" y="556173"/>
                  </a:cubicBezTo>
                  <a:cubicBezTo>
                    <a:pt x="132097" y="543607"/>
                    <a:pt x="124163" y="568740"/>
                    <a:pt x="135057" y="568740"/>
                  </a:cubicBezTo>
                  <a:cubicBezTo>
                    <a:pt x="145907" y="568740"/>
                    <a:pt x="160747" y="583623"/>
                    <a:pt x="160747" y="593873"/>
                  </a:cubicBezTo>
                  <a:cubicBezTo>
                    <a:pt x="160747" y="604167"/>
                    <a:pt x="161734" y="626984"/>
                    <a:pt x="171598" y="623553"/>
                  </a:cubicBezTo>
                  <a:cubicBezTo>
                    <a:pt x="181463" y="620121"/>
                    <a:pt x="181463" y="640665"/>
                    <a:pt x="195316" y="639550"/>
                  </a:cubicBezTo>
                  <a:cubicBezTo>
                    <a:pt x="209169" y="638435"/>
                    <a:pt x="221950" y="644139"/>
                    <a:pt x="211099" y="658979"/>
                  </a:cubicBezTo>
                  <a:cubicBezTo>
                    <a:pt x="200248" y="673819"/>
                    <a:pt x="218004" y="714950"/>
                    <a:pt x="221950" y="705814"/>
                  </a:cubicBezTo>
                  <a:cubicBezTo>
                    <a:pt x="224438" y="700067"/>
                    <a:pt x="222250" y="687586"/>
                    <a:pt x="226153" y="679652"/>
                  </a:cubicBezTo>
                  <a:cubicBezTo>
                    <a:pt x="218433" y="658679"/>
                    <a:pt x="251158" y="658593"/>
                    <a:pt x="260679" y="658593"/>
                  </a:cubicBezTo>
                  <a:cubicBezTo>
                    <a:pt x="271187" y="658593"/>
                    <a:pt x="289672" y="676907"/>
                    <a:pt x="301553" y="695221"/>
                  </a:cubicBezTo>
                  <a:cubicBezTo>
                    <a:pt x="313390" y="713534"/>
                    <a:pt x="325271" y="701311"/>
                    <a:pt x="325271" y="701311"/>
                  </a:cubicBezTo>
                  <a:lnTo>
                    <a:pt x="329216" y="530526"/>
                  </a:lnTo>
                  <a:lnTo>
                    <a:pt x="413708" y="504492"/>
                  </a:lnTo>
                  <a:cubicBezTo>
                    <a:pt x="414523" y="502047"/>
                    <a:pt x="415424" y="499817"/>
                    <a:pt x="416496" y="497973"/>
                  </a:cubicBezTo>
                  <a:cubicBezTo>
                    <a:pt x="427390" y="479702"/>
                    <a:pt x="442015" y="494799"/>
                    <a:pt x="447119" y="499131"/>
                  </a:cubicBezTo>
                  <a:cubicBezTo>
                    <a:pt x="451408" y="502733"/>
                    <a:pt x="449092" y="479745"/>
                    <a:pt x="460929" y="480860"/>
                  </a:cubicBezTo>
                  <a:cubicBezTo>
                    <a:pt x="472767" y="482018"/>
                    <a:pt x="459943" y="503677"/>
                    <a:pt x="468864" y="503677"/>
                  </a:cubicBezTo>
                  <a:cubicBezTo>
                    <a:pt x="475769" y="503677"/>
                    <a:pt x="491595" y="532070"/>
                    <a:pt x="486620" y="554372"/>
                  </a:cubicBezTo>
                  <a:cubicBezTo>
                    <a:pt x="499787" y="566896"/>
                    <a:pt x="523548" y="596318"/>
                    <a:pt x="525692" y="603738"/>
                  </a:cubicBezTo>
                  <a:cubicBezTo>
                    <a:pt x="528351" y="612873"/>
                    <a:pt x="562620" y="597648"/>
                    <a:pt x="569225" y="600692"/>
                  </a:cubicBezTo>
                  <a:cubicBezTo>
                    <a:pt x="575830" y="603738"/>
                    <a:pt x="627254" y="603738"/>
                    <a:pt x="636518" y="603738"/>
                  </a:cubicBezTo>
                  <a:cubicBezTo>
                    <a:pt x="645739" y="603738"/>
                    <a:pt x="652302" y="623553"/>
                    <a:pt x="662852" y="626598"/>
                  </a:cubicBezTo>
                  <a:cubicBezTo>
                    <a:pt x="673403" y="629643"/>
                    <a:pt x="669457" y="649501"/>
                    <a:pt x="670787" y="663182"/>
                  </a:cubicBezTo>
                  <a:cubicBezTo>
                    <a:pt x="672116" y="676907"/>
                    <a:pt x="687942" y="690674"/>
                    <a:pt x="689229" y="702898"/>
                  </a:cubicBezTo>
                  <a:cubicBezTo>
                    <a:pt x="690558" y="715036"/>
                    <a:pt x="707672" y="708988"/>
                    <a:pt x="718265" y="712033"/>
                  </a:cubicBezTo>
                  <a:cubicBezTo>
                    <a:pt x="728816" y="715078"/>
                    <a:pt x="744599" y="719625"/>
                    <a:pt x="745929" y="731848"/>
                  </a:cubicBezTo>
                  <a:cubicBezTo>
                    <a:pt x="747259" y="744071"/>
                    <a:pt x="760468" y="734893"/>
                    <a:pt x="761755" y="725715"/>
                  </a:cubicBezTo>
                  <a:cubicBezTo>
                    <a:pt x="763084" y="716579"/>
                    <a:pt x="776295" y="704399"/>
                    <a:pt x="796024" y="695264"/>
                  </a:cubicBezTo>
                  <a:cubicBezTo>
                    <a:pt x="804944" y="691146"/>
                    <a:pt x="810820" y="691146"/>
                    <a:pt x="815281" y="693119"/>
                  </a:cubicBezTo>
                  <a:cubicBezTo>
                    <a:pt x="818969" y="682182"/>
                    <a:pt x="822744" y="672918"/>
                    <a:pt x="825360" y="671589"/>
                  </a:cubicBezTo>
                  <a:cubicBezTo>
                    <a:pt x="832265" y="668158"/>
                    <a:pt x="845089" y="656749"/>
                    <a:pt x="846118" y="645340"/>
                  </a:cubicBezTo>
                  <a:cubicBezTo>
                    <a:pt x="847104" y="633932"/>
                    <a:pt x="873782" y="633932"/>
                    <a:pt x="891538" y="644182"/>
                  </a:cubicBezTo>
                  <a:cubicBezTo>
                    <a:pt x="909294" y="654476"/>
                    <a:pt x="920188" y="654519"/>
                    <a:pt x="921174" y="638521"/>
                  </a:cubicBezTo>
                  <a:cubicBezTo>
                    <a:pt x="922161" y="622523"/>
                    <a:pt x="947809" y="617934"/>
                    <a:pt x="955743" y="622523"/>
                  </a:cubicBezTo>
                  <a:cubicBezTo>
                    <a:pt x="963635" y="627070"/>
                    <a:pt x="988339" y="643110"/>
                    <a:pt x="1000177" y="637363"/>
                  </a:cubicBezTo>
                  <a:cubicBezTo>
                    <a:pt x="1012057" y="631659"/>
                    <a:pt x="1071287" y="638521"/>
                    <a:pt x="1086127" y="643110"/>
                  </a:cubicBezTo>
                  <a:cubicBezTo>
                    <a:pt x="1100924" y="647613"/>
                    <a:pt x="1104870" y="636248"/>
                    <a:pt x="1117693" y="653361"/>
                  </a:cubicBezTo>
                  <a:cubicBezTo>
                    <a:pt x="1128459" y="667728"/>
                    <a:pt x="1133734" y="654819"/>
                    <a:pt x="1145657" y="665884"/>
                  </a:cubicBezTo>
                  <a:cubicBezTo>
                    <a:pt x="1145614" y="661509"/>
                    <a:pt x="1144842" y="656020"/>
                    <a:pt x="1144842" y="650187"/>
                  </a:cubicBezTo>
                  <a:cubicBezTo>
                    <a:pt x="1144842" y="639078"/>
                    <a:pt x="1159639" y="629643"/>
                    <a:pt x="1162598" y="621065"/>
                  </a:cubicBezTo>
                  <a:cubicBezTo>
                    <a:pt x="1165558" y="612530"/>
                    <a:pt x="1149260" y="586796"/>
                    <a:pt x="1149260" y="578219"/>
                  </a:cubicBezTo>
                  <a:cubicBezTo>
                    <a:pt x="1149260" y="569684"/>
                    <a:pt x="1149260" y="549097"/>
                    <a:pt x="1141840" y="544808"/>
                  </a:cubicBezTo>
                  <a:cubicBezTo>
                    <a:pt x="1134420" y="540519"/>
                    <a:pt x="1155907" y="529368"/>
                    <a:pt x="1161012" y="529668"/>
                  </a:cubicBezTo>
                  <a:cubicBezTo>
                    <a:pt x="1171991" y="530311"/>
                    <a:pt x="1187646" y="517058"/>
                    <a:pt x="1192449" y="522548"/>
                  </a:cubicBezTo>
                  <a:cubicBezTo>
                    <a:pt x="1197253" y="528081"/>
                    <a:pt x="1206818" y="529668"/>
                    <a:pt x="1216382" y="529668"/>
                  </a:cubicBezTo>
                  <a:cubicBezTo>
                    <a:pt x="1225946" y="529668"/>
                    <a:pt x="1221829" y="517058"/>
                    <a:pt x="1216382" y="511483"/>
                  </a:cubicBezTo>
                  <a:cubicBezTo>
                    <a:pt x="1210892" y="505950"/>
                    <a:pt x="1233452" y="454569"/>
                    <a:pt x="1236883" y="437198"/>
                  </a:cubicBezTo>
                  <a:cubicBezTo>
                    <a:pt x="1240314" y="419785"/>
                    <a:pt x="1248506" y="435612"/>
                    <a:pt x="1259442" y="437198"/>
                  </a:cubicBezTo>
                  <a:cubicBezTo>
                    <a:pt x="1270379" y="438743"/>
                    <a:pt x="1283375" y="436384"/>
                    <a:pt x="1290194" y="440372"/>
                  </a:cubicBezTo>
                  <a:cubicBezTo>
                    <a:pt x="1297013" y="444275"/>
                    <a:pt x="1316871" y="435655"/>
                    <a:pt x="1321632" y="426948"/>
                  </a:cubicBezTo>
                  <a:cubicBezTo>
                    <a:pt x="1326435" y="418241"/>
                    <a:pt x="1316142" y="415883"/>
                    <a:pt x="1316828" y="396111"/>
                  </a:cubicBezTo>
                  <a:cubicBezTo>
                    <a:pt x="1317515" y="376339"/>
                    <a:pt x="1327765" y="366860"/>
                    <a:pt x="1338702" y="366860"/>
                  </a:cubicBezTo>
                  <a:cubicBezTo>
                    <a:pt x="1349639" y="366860"/>
                    <a:pt x="1353070" y="355023"/>
                    <a:pt x="1353070" y="345544"/>
                  </a:cubicBezTo>
                  <a:cubicBezTo>
                    <a:pt x="1353070" y="336966"/>
                    <a:pt x="1361948" y="331562"/>
                    <a:pt x="1364650" y="320668"/>
                  </a:cubicBezTo>
                  <a:cubicBezTo>
                    <a:pt x="1360833" y="316294"/>
                    <a:pt x="1357874" y="310546"/>
                    <a:pt x="1357316" y="306129"/>
                  </a:cubicBezTo>
                  <a:close/>
                  <a:moveTo>
                    <a:pt x="512182" y="473526"/>
                  </a:moveTo>
                  <a:cubicBezTo>
                    <a:pt x="508237" y="479830"/>
                    <a:pt x="469164" y="468122"/>
                    <a:pt x="465905" y="458900"/>
                  </a:cubicBezTo>
                  <a:cubicBezTo>
                    <a:pt x="462388" y="448993"/>
                    <a:pt x="520674" y="460059"/>
                    <a:pt x="512182" y="473526"/>
                  </a:cubicBezTo>
                  <a:close/>
                  <a:moveTo>
                    <a:pt x="1072917" y="469408"/>
                  </a:moveTo>
                  <a:cubicBezTo>
                    <a:pt x="1045296" y="469408"/>
                    <a:pt x="984050" y="453411"/>
                    <a:pt x="959346" y="484291"/>
                  </a:cubicBezTo>
                  <a:cubicBezTo>
                    <a:pt x="934642" y="515129"/>
                    <a:pt x="952441" y="531126"/>
                    <a:pt x="941590" y="533399"/>
                  </a:cubicBezTo>
                  <a:cubicBezTo>
                    <a:pt x="929924" y="535844"/>
                    <a:pt x="923791" y="486564"/>
                    <a:pt x="937601" y="470566"/>
                  </a:cubicBezTo>
                  <a:cubicBezTo>
                    <a:pt x="951454" y="454612"/>
                    <a:pt x="995888" y="447749"/>
                    <a:pt x="1023508" y="455727"/>
                  </a:cubicBezTo>
                  <a:cubicBezTo>
                    <a:pt x="1051172" y="463747"/>
                    <a:pt x="1100538" y="448907"/>
                    <a:pt x="1107443" y="451180"/>
                  </a:cubicBezTo>
                  <a:cubicBezTo>
                    <a:pt x="1114391" y="453454"/>
                    <a:pt x="1100581" y="469408"/>
                    <a:pt x="1072917" y="46940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2" name="Google Shape;442;p28"/>
            <p:cNvSpPr/>
            <p:nvPr/>
          </p:nvSpPr>
          <p:spPr>
            <a:xfrm>
              <a:off x="8846363" y="327492"/>
              <a:ext cx="188712" cy="128667"/>
            </a:xfrm>
            <a:custGeom>
              <a:rect b="b" l="l" r="r" t="t"/>
              <a:pathLst>
                <a:path extrusionOk="0" h="128667" w="188712">
                  <a:moveTo>
                    <a:pt x="183266" y="52335"/>
                  </a:moveTo>
                  <a:cubicBezTo>
                    <a:pt x="179663" y="45730"/>
                    <a:pt x="177991" y="38439"/>
                    <a:pt x="178762" y="30762"/>
                  </a:cubicBezTo>
                  <a:cubicBezTo>
                    <a:pt x="164652" y="17895"/>
                    <a:pt x="133857" y="13134"/>
                    <a:pt x="133857" y="27245"/>
                  </a:cubicBezTo>
                  <a:cubicBezTo>
                    <a:pt x="133857" y="47789"/>
                    <a:pt x="115072" y="22699"/>
                    <a:pt x="109153" y="10089"/>
                  </a:cubicBezTo>
                  <a:cubicBezTo>
                    <a:pt x="103235" y="-2477"/>
                    <a:pt x="16341" y="20383"/>
                    <a:pt x="16341" y="32949"/>
                  </a:cubicBezTo>
                  <a:cubicBezTo>
                    <a:pt x="16341" y="37753"/>
                    <a:pt x="11666" y="42557"/>
                    <a:pt x="6433" y="47189"/>
                  </a:cubicBezTo>
                  <a:cubicBezTo>
                    <a:pt x="9521" y="48947"/>
                    <a:pt x="12352" y="51092"/>
                    <a:pt x="14668" y="53450"/>
                  </a:cubicBezTo>
                  <a:cubicBezTo>
                    <a:pt x="19986" y="58940"/>
                    <a:pt x="24876" y="68376"/>
                    <a:pt x="25347" y="76739"/>
                  </a:cubicBezTo>
                  <a:cubicBezTo>
                    <a:pt x="26120" y="77040"/>
                    <a:pt x="26935" y="77254"/>
                    <a:pt x="27706" y="77554"/>
                  </a:cubicBezTo>
                  <a:cubicBezTo>
                    <a:pt x="38772" y="81757"/>
                    <a:pt x="48293" y="90121"/>
                    <a:pt x="52282" y="101315"/>
                  </a:cubicBezTo>
                  <a:cubicBezTo>
                    <a:pt x="59487" y="100157"/>
                    <a:pt x="70767" y="103245"/>
                    <a:pt x="83591" y="107534"/>
                  </a:cubicBezTo>
                  <a:cubicBezTo>
                    <a:pt x="89638" y="106933"/>
                    <a:pt x="95686" y="106376"/>
                    <a:pt x="101776" y="106247"/>
                  </a:cubicBezTo>
                  <a:cubicBezTo>
                    <a:pt x="116272" y="105947"/>
                    <a:pt x="126266" y="112895"/>
                    <a:pt x="131799" y="122674"/>
                  </a:cubicBezTo>
                  <a:cubicBezTo>
                    <a:pt x="136731" y="123660"/>
                    <a:pt x="141449" y="124346"/>
                    <a:pt x="145695" y="124346"/>
                  </a:cubicBezTo>
                  <a:cubicBezTo>
                    <a:pt x="174345" y="124346"/>
                    <a:pt x="177262" y="96940"/>
                    <a:pt x="168383" y="95782"/>
                  </a:cubicBezTo>
                  <a:cubicBezTo>
                    <a:pt x="159505" y="94667"/>
                    <a:pt x="167440" y="78669"/>
                    <a:pt x="183180" y="52421"/>
                  </a:cubicBezTo>
                  <a:cubicBezTo>
                    <a:pt x="183266" y="52378"/>
                    <a:pt x="183266" y="52335"/>
                    <a:pt x="183266" y="5233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3" name="Google Shape;443;p28"/>
            <p:cNvSpPr/>
            <p:nvPr/>
          </p:nvSpPr>
          <p:spPr>
            <a:xfrm>
              <a:off x="11680031" y="1024746"/>
              <a:ext cx="141534" cy="60045"/>
            </a:xfrm>
            <a:custGeom>
              <a:rect b="b" l="l" r="r" t="t"/>
              <a:pathLst>
                <a:path extrusionOk="0" h="60045" w="141534">
                  <a:moveTo>
                    <a:pt x="59302" y="40667"/>
                  </a:moveTo>
                  <a:cubicBezTo>
                    <a:pt x="84906" y="35649"/>
                    <a:pt x="109868" y="35091"/>
                    <a:pt x="134958" y="36249"/>
                  </a:cubicBezTo>
                  <a:cubicBezTo>
                    <a:pt x="139633" y="28444"/>
                    <a:pt x="127538" y="12746"/>
                    <a:pt x="91983" y="7256"/>
                  </a:cubicBezTo>
                  <a:cubicBezTo>
                    <a:pt x="47550" y="394"/>
                    <a:pt x="-10265" y="38351"/>
                    <a:pt x="10965" y="50660"/>
                  </a:cubicBezTo>
                  <a:cubicBezTo>
                    <a:pt x="25205" y="58895"/>
                    <a:pt x="35326" y="48216"/>
                    <a:pt x="45791" y="46243"/>
                  </a:cubicBezTo>
                  <a:cubicBezTo>
                    <a:pt x="49480" y="43669"/>
                    <a:pt x="53897" y="41696"/>
                    <a:pt x="59302" y="406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4" name="Google Shape;444;p28"/>
            <p:cNvSpPr/>
            <p:nvPr/>
          </p:nvSpPr>
          <p:spPr>
            <a:xfrm>
              <a:off x="8359889" y="903406"/>
              <a:ext cx="38600" cy="34311"/>
            </a:xfrm>
            <a:custGeom>
              <a:rect b="b" l="l" r="r" t="t"/>
              <a:pathLst>
                <a:path extrusionOk="0" h="34311" w="38600">
                  <a:moveTo>
                    <a:pt x="9073" y="25790"/>
                  </a:moveTo>
                  <a:cubicBezTo>
                    <a:pt x="24856" y="34926"/>
                    <a:pt x="36737" y="31495"/>
                    <a:pt x="34720" y="13224"/>
                  </a:cubicBezTo>
                  <a:cubicBezTo>
                    <a:pt x="32791" y="-5047"/>
                    <a:pt x="-3494" y="18542"/>
                    <a:pt x="9073" y="2579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5" name="Google Shape;445;p28"/>
            <p:cNvSpPr/>
            <p:nvPr/>
          </p:nvSpPr>
          <p:spPr>
            <a:xfrm>
              <a:off x="8730983" y="231229"/>
              <a:ext cx="60045" cy="34311"/>
            </a:xfrm>
            <a:custGeom>
              <a:rect b="b" l="l" r="r" t="t"/>
              <a:pathLst>
                <a:path extrusionOk="0" h="34311" w="60045">
                  <a:moveTo>
                    <a:pt x="53748" y="16200"/>
                  </a:moveTo>
                  <a:cubicBezTo>
                    <a:pt x="57694" y="-956"/>
                    <a:pt x="-7884" y="6507"/>
                    <a:pt x="9315" y="23019"/>
                  </a:cubicBezTo>
                  <a:cubicBezTo>
                    <a:pt x="15234" y="28724"/>
                    <a:pt x="49759" y="33313"/>
                    <a:pt x="53748" y="1620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6" name="Google Shape;446;p28"/>
            <p:cNvSpPr/>
            <p:nvPr/>
          </p:nvSpPr>
          <p:spPr>
            <a:xfrm>
              <a:off x="8767800" y="257422"/>
              <a:ext cx="184424" cy="128667"/>
            </a:xfrm>
            <a:custGeom>
              <a:rect b="b" l="l" r="r" t="t"/>
              <a:pathLst>
                <a:path extrusionOk="0" h="128667" w="184424">
                  <a:moveTo>
                    <a:pt x="177851" y="51338"/>
                  </a:moveTo>
                  <a:cubicBezTo>
                    <a:pt x="171118" y="58630"/>
                    <a:pt x="161638" y="63262"/>
                    <a:pt x="151259" y="63733"/>
                  </a:cubicBezTo>
                  <a:cubicBezTo>
                    <a:pt x="131616" y="64634"/>
                    <a:pt x="114846" y="45849"/>
                    <a:pt x="114846" y="26205"/>
                  </a:cubicBezTo>
                  <a:lnTo>
                    <a:pt x="114846" y="14239"/>
                  </a:lnTo>
                  <a:cubicBezTo>
                    <a:pt x="113731" y="13381"/>
                    <a:pt x="112745" y="12352"/>
                    <a:pt x="111716" y="11409"/>
                  </a:cubicBezTo>
                  <a:cubicBezTo>
                    <a:pt x="103952" y="15097"/>
                    <a:pt x="95032" y="16212"/>
                    <a:pt x="86925" y="13596"/>
                  </a:cubicBezTo>
                  <a:cubicBezTo>
                    <a:pt x="76632" y="10293"/>
                    <a:pt x="65867" y="9521"/>
                    <a:pt x="55531" y="6433"/>
                  </a:cubicBezTo>
                  <a:cubicBezTo>
                    <a:pt x="50212" y="10637"/>
                    <a:pt x="50041" y="14797"/>
                    <a:pt x="56388" y="18442"/>
                  </a:cubicBezTo>
                  <a:cubicBezTo>
                    <a:pt x="70241" y="26463"/>
                    <a:pt x="56388" y="45849"/>
                    <a:pt x="41592" y="44734"/>
                  </a:cubicBezTo>
                  <a:cubicBezTo>
                    <a:pt x="26795" y="43576"/>
                    <a:pt x="23835" y="61846"/>
                    <a:pt x="42578" y="70982"/>
                  </a:cubicBezTo>
                  <a:cubicBezTo>
                    <a:pt x="61364" y="80117"/>
                    <a:pt x="54458" y="85864"/>
                    <a:pt x="34687" y="85864"/>
                  </a:cubicBezTo>
                  <a:cubicBezTo>
                    <a:pt x="14957" y="85864"/>
                    <a:pt x="-2027" y="93542"/>
                    <a:pt x="11012" y="99589"/>
                  </a:cubicBezTo>
                  <a:cubicBezTo>
                    <a:pt x="20876" y="104178"/>
                    <a:pt x="19889" y="116702"/>
                    <a:pt x="40648" y="122406"/>
                  </a:cubicBezTo>
                  <a:cubicBezTo>
                    <a:pt x="41291" y="122578"/>
                    <a:pt x="41935" y="122663"/>
                    <a:pt x="42578" y="122792"/>
                  </a:cubicBezTo>
                  <a:cubicBezTo>
                    <a:pt x="49140" y="115973"/>
                    <a:pt x="58447" y="112928"/>
                    <a:pt x="67539" y="112499"/>
                  </a:cubicBezTo>
                  <a:cubicBezTo>
                    <a:pt x="69169" y="112413"/>
                    <a:pt x="70799" y="112584"/>
                    <a:pt x="72472" y="112799"/>
                  </a:cubicBezTo>
                  <a:cubicBezTo>
                    <a:pt x="77876" y="107352"/>
                    <a:pt x="81007" y="100661"/>
                    <a:pt x="80192" y="95000"/>
                  </a:cubicBezTo>
                  <a:cubicBezTo>
                    <a:pt x="78176" y="81275"/>
                    <a:pt x="152246" y="68752"/>
                    <a:pt x="172061" y="63004"/>
                  </a:cubicBezTo>
                  <a:cubicBezTo>
                    <a:pt x="179223" y="60946"/>
                    <a:pt x="179438" y="56399"/>
                    <a:pt x="177851" y="5133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7" name="Google Shape;447;p28"/>
            <p:cNvSpPr/>
            <p:nvPr/>
          </p:nvSpPr>
          <p:spPr>
            <a:xfrm>
              <a:off x="9005937" y="409121"/>
              <a:ext cx="218735" cy="120090"/>
            </a:xfrm>
            <a:custGeom>
              <a:rect b="b" l="l" r="r" t="t"/>
              <a:pathLst>
                <a:path extrusionOk="0" h="120090" w="218735">
                  <a:moveTo>
                    <a:pt x="201082" y="41688"/>
                  </a:moveTo>
                  <a:cubicBezTo>
                    <a:pt x="194391" y="44176"/>
                    <a:pt x="187143" y="44605"/>
                    <a:pt x="180237" y="42032"/>
                  </a:cubicBezTo>
                  <a:cubicBezTo>
                    <a:pt x="164111" y="35984"/>
                    <a:pt x="147641" y="31052"/>
                    <a:pt x="131643" y="24962"/>
                  </a:cubicBezTo>
                  <a:cubicBezTo>
                    <a:pt x="127098" y="28135"/>
                    <a:pt x="123366" y="31995"/>
                    <a:pt x="121436" y="35855"/>
                  </a:cubicBezTo>
                  <a:cubicBezTo>
                    <a:pt x="115088" y="48379"/>
                    <a:pt x="108054" y="38943"/>
                    <a:pt x="121135" y="20673"/>
                  </a:cubicBezTo>
                  <a:cubicBezTo>
                    <a:pt x="117147" y="18957"/>
                    <a:pt x="113201" y="17070"/>
                    <a:pt x="109298" y="15097"/>
                  </a:cubicBezTo>
                  <a:cubicBezTo>
                    <a:pt x="99862" y="17670"/>
                    <a:pt x="89312" y="16555"/>
                    <a:pt x="80433" y="11966"/>
                  </a:cubicBezTo>
                  <a:cubicBezTo>
                    <a:pt x="76873" y="10165"/>
                    <a:pt x="73357" y="8278"/>
                    <a:pt x="69883" y="6433"/>
                  </a:cubicBezTo>
                  <a:cubicBezTo>
                    <a:pt x="68939" y="17971"/>
                    <a:pt x="57274" y="23804"/>
                    <a:pt x="58217" y="35855"/>
                  </a:cubicBezTo>
                  <a:cubicBezTo>
                    <a:pt x="59203" y="48422"/>
                    <a:pt x="34499" y="28993"/>
                    <a:pt x="33513" y="57557"/>
                  </a:cubicBezTo>
                  <a:cubicBezTo>
                    <a:pt x="32526" y="86122"/>
                    <a:pt x="-4744" y="102763"/>
                    <a:pt x="9795" y="112370"/>
                  </a:cubicBezTo>
                  <a:cubicBezTo>
                    <a:pt x="23648" y="121505"/>
                    <a:pt x="68039" y="100961"/>
                    <a:pt x="97675" y="102077"/>
                  </a:cubicBezTo>
                  <a:cubicBezTo>
                    <a:pt x="127311" y="103235"/>
                    <a:pt x="210259" y="75785"/>
                    <a:pt x="213219" y="57557"/>
                  </a:cubicBezTo>
                  <a:cubicBezTo>
                    <a:pt x="214591" y="49580"/>
                    <a:pt x="208930" y="45291"/>
                    <a:pt x="201082" y="416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8" name="Google Shape;448;p28"/>
            <p:cNvSpPr/>
            <p:nvPr/>
          </p:nvSpPr>
          <p:spPr>
            <a:xfrm>
              <a:off x="10304071" y="681142"/>
              <a:ext cx="248757" cy="107223"/>
            </a:xfrm>
            <a:custGeom>
              <a:rect b="b" l="l" r="r" t="t"/>
              <a:pathLst>
                <a:path extrusionOk="0" h="107223" w="248757">
                  <a:moveTo>
                    <a:pt x="225611" y="23058"/>
                  </a:moveTo>
                  <a:cubicBezTo>
                    <a:pt x="213045" y="14179"/>
                    <a:pt x="198290" y="13407"/>
                    <a:pt x="184309" y="12721"/>
                  </a:cubicBezTo>
                  <a:cubicBezTo>
                    <a:pt x="178561" y="21256"/>
                    <a:pt x="169040" y="27003"/>
                    <a:pt x="155615" y="26489"/>
                  </a:cubicBezTo>
                  <a:cubicBezTo>
                    <a:pt x="138674" y="25802"/>
                    <a:pt x="122462" y="22286"/>
                    <a:pt x="106336" y="18340"/>
                  </a:cubicBezTo>
                  <a:cubicBezTo>
                    <a:pt x="106250" y="19155"/>
                    <a:pt x="106121" y="19927"/>
                    <a:pt x="106078" y="20784"/>
                  </a:cubicBezTo>
                  <a:cubicBezTo>
                    <a:pt x="105521" y="34938"/>
                    <a:pt x="92139" y="24473"/>
                    <a:pt x="76656" y="11177"/>
                  </a:cubicBezTo>
                  <a:cubicBezTo>
                    <a:pt x="68550" y="9376"/>
                    <a:pt x="60401" y="7832"/>
                    <a:pt x="52124" y="6845"/>
                  </a:cubicBezTo>
                  <a:cubicBezTo>
                    <a:pt x="5975" y="1398"/>
                    <a:pt x="-3204" y="51150"/>
                    <a:pt x="15582" y="85762"/>
                  </a:cubicBezTo>
                  <a:cubicBezTo>
                    <a:pt x="18885" y="91852"/>
                    <a:pt x="22316" y="97685"/>
                    <a:pt x="25789" y="103389"/>
                  </a:cubicBezTo>
                  <a:cubicBezTo>
                    <a:pt x="37798" y="101717"/>
                    <a:pt x="53667" y="94597"/>
                    <a:pt x="61602" y="91552"/>
                  </a:cubicBezTo>
                  <a:cubicBezTo>
                    <a:pt x="73440" y="87006"/>
                    <a:pt x="74426" y="112096"/>
                    <a:pt x="93211" y="98414"/>
                  </a:cubicBezTo>
                  <a:cubicBezTo>
                    <a:pt x="111997" y="84689"/>
                    <a:pt x="130739" y="91552"/>
                    <a:pt x="152484" y="91552"/>
                  </a:cubicBezTo>
                  <a:cubicBezTo>
                    <a:pt x="174230" y="91552"/>
                    <a:pt x="148539" y="60714"/>
                    <a:pt x="149525" y="47033"/>
                  </a:cubicBezTo>
                  <a:cubicBezTo>
                    <a:pt x="150512" y="33308"/>
                    <a:pt x="175173" y="42486"/>
                    <a:pt x="167281" y="53895"/>
                  </a:cubicBezTo>
                  <a:cubicBezTo>
                    <a:pt x="159390" y="65303"/>
                    <a:pt x="179119" y="91595"/>
                    <a:pt x="210728" y="89322"/>
                  </a:cubicBezTo>
                  <a:cubicBezTo>
                    <a:pt x="242337" y="87048"/>
                    <a:pt x="218620" y="64188"/>
                    <a:pt x="234446" y="56211"/>
                  </a:cubicBezTo>
                  <a:cubicBezTo>
                    <a:pt x="250315" y="48191"/>
                    <a:pt x="248300" y="39055"/>
                    <a:pt x="225611" y="230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49" name="Google Shape;449;p28"/>
            <p:cNvSpPr/>
            <p:nvPr/>
          </p:nvSpPr>
          <p:spPr>
            <a:xfrm>
              <a:off x="10579519" y="719224"/>
              <a:ext cx="175846" cy="72911"/>
            </a:xfrm>
            <a:custGeom>
              <a:rect b="b" l="l" r="r" t="t"/>
              <a:pathLst>
                <a:path extrusionOk="0" h="72911" w="175846">
                  <a:moveTo>
                    <a:pt x="61032" y="47894"/>
                  </a:moveTo>
                  <a:cubicBezTo>
                    <a:pt x="85350" y="55786"/>
                    <a:pt x="109582" y="63506"/>
                    <a:pt x="134673" y="67194"/>
                  </a:cubicBezTo>
                  <a:cubicBezTo>
                    <a:pt x="156074" y="64064"/>
                    <a:pt x="169713" y="57287"/>
                    <a:pt x="170357" y="50082"/>
                  </a:cubicBezTo>
                  <a:cubicBezTo>
                    <a:pt x="171343" y="38673"/>
                    <a:pt x="128882" y="21560"/>
                    <a:pt x="116058" y="30696"/>
                  </a:cubicBezTo>
                  <a:cubicBezTo>
                    <a:pt x="103191" y="39831"/>
                    <a:pt x="93370" y="15813"/>
                    <a:pt x="77544" y="21560"/>
                  </a:cubicBezTo>
                  <a:cubicBezTo>
                    <a:pt x="61718" y="27265"/>
                    <a:pt x="40016" y="26107"/>
                    <a:pt x="32125" y="10109"/>
                  </a:cubicBezTo>
                  <a:cubicBezTo>
                    <a:pt x="24233" y="-5846"/>
                    <a:pt x="-2444" y="35242"/>
                    <a:pt x="9436" y="36357"/>
                  </a:cubicBezTo>
                  <a:cubicBezTo>
                    <a:pt x="19557" y="37343"/>
                    <a:pt x="27535" y="42705"/>
                    <a:pt x="36885" y="48795"/>
                  </a:cubicBezTo>
                  <a:cubicBezTo>
                    <a:pt x="43619" y="45621"/>
                    <a:pt x="51767" y="44892"/>
                    <a:pt x="61032" y="47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0" name="Google Shape;450;p28"/>
            <p:cNvSpPr/>
            <p:nvPr/>
          </p:nvSpPr>
          <p:spPr>
            <a:xfrm>
              <a:off x="7827223" y="249401"/>
              <a:ext cx="85778" cy="34311"/>
            </a:xfrm>
            <a:custGeom>
              <a:rect b="b" l="l" r="r" t="t"/>
              <a:pathLst>
                <a:path extrusionOk="0" h="34311" w="85778">
                  <a:moveTo>
                    <a:pt x="50999" y="6433"/>
                  </a:moveTo>
                  <a:cubicBezTo>
                    <a:pt x="49755" y="6991"/>
                    <a:pt x="48425" y="7291"/>
                    <a:pt x="46967" y="7120"/>
                  </a:cubicBezTo>
                  <a:cubicBezTo>
                    <a:pt x="37103" y="5962"/>
                    <a:pt x="-211" y="14325"/>
                    <a:pt x="7466" y="24232"/>
                  </a:cubicBezTo>
                  <a:cubicBezTo>
                    <a:pt x="16344" y="35641"/>
                    <a:pt x="44008" y="29937"/>
                    <a:pt x="62794" y="27664"/>
                  </a:cubicBezTo>
                  <a:cubicBezTo>
                    <a:pt x="70857" y="26677"/>
                    <a:pt x="77076" y="24747"/>
                    <a:pt x="81793" y="22345"/>
                  </a:cubicBezTo>
                  <a:cubicBezTo>
                    <a:pt x="71243" y="17585"/>
                    <a:pt x="61164" y="12052"/>
                    <a:pt x="50999"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1" name="Google Shape;451;p28"/>
            <p:cNvSpPr/>
            <p:nvPr/>
          </p:nvSpPr>
          <p:spPr>
            <a:xfrm>
              <a:off x="10373703" y="814988"/>
              <a:ext cx="47178" cy="34311"/>
            </a:xfrm>
            <a:custGeom>
              <a:rect b="b" l="l" r="r" t="t"/>
              <a:pathLst>
                <a:path extrusionOk="0" h="34311" w="47178">
                  <a:moveTo>
                    <a:pt x="43395" y="12562"/>
                  </a:moveTo>
                  <a:cubicBezTo>
                    <a:pt x="43395" y="-4594"/>
                    <a:pt x="-10432" y="18824"/>
                    <a:pt x="11828" y="27401"/>
                  </a:cubicBezTo>
                  <a:cubicBezTo>
                    <a:pt x="23622" y="31990"/>
                    <a:pt x="43395" y="29717"/>
                    <a:pt x="43395" y="1256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2" name="Google Shape;452;p28"/>
            <p:cNvSpPr/>
            <p:nvPr/>
          </p:nvSpPr>
          <p:spPr>
            <a:xfrm>
              <a:off x="10390597" y="847786"/>
              <a:ext cx="115801" cy="60045"/>
            </a:xfrm>
            <a:custGeom>
              <a:rect b="b" l="l" r="r" t="t"/>
              <a:pathLst>
                <a:path extrusionOk="0" h="60045" w="115801">
                  <a:moveTo>
                    <a:pt x="105503" y="55120"/>
                  </a:moveTo>
                  <a:cubicBezTo>
                    <a:pt x="123259" y="50574"/>
                    <a:pt x="92679" y="12874"/>
                    <a:pt x="62056" y="7170"/>
                  </a:cubicBezTo>
                  <a:cubicBezTo>
                    <a:pt x="31433" y="1465"/>
                    <a:pt x="2998" y="30587"/>
                    <a:pt x="6771" y="36892"/>
                  </a:cubicBezTo>
                  <a:cubicBezTo>
                    <a:pt x="15650" y="51732"/>
                    <a:pt x="87704" y="59709"/>
                    <a:pt x="105503" y="551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3" name="Google Shape;453;p28"/>
            <p:cNvSpPr/>
            <p:nvPr/>
          </p:nvSpPr>
          <p:spPr>
            <a:xfrm>
              <a:off x="7472455" y="305373"/>
              <a:ext cx="51467" cy="30022"/>
            </a:xfrm>
            <a:custGeom>
              <a:rect b="b" l="l" r="r" t="t"/>
              <a:pathLst>
                <a:path extrusionOk="0" h="30022" w="51467">
                  <a:moveTo>
                    <a:pt x="49185" y="13981"/>
                  </a:moveTo>
                  <a:cubicBezTo>
                    <a:pt x="49185" y="-4290"/>
                    <a:pt x="-2239" y="15868"/>
                    <a:pt x="7711" y="19685"/>
                  </a:cubicBezTo>
                  <a:cubicBezTo>
                    <a:pt x="16590" y="23116"/>
                    <a:pt x="49185" y="32252"/>
                    <a:pt x="49185" y="139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4" name="Google Shape;454;p28"/>
            <p:cNvSpPr/>
            <p:nvPr/>
          </p:nvSpPr>
          <p:spPr>
            <a:xfrm>
              <a:off x="6368175" y="2017924"/>
              <a:ext cx="115801" cy="64333"/>
            </a:xfrm>
            <a:custGeom>
              <a:rect b="b" l="l" r="r" t="t"/>
              <a:pathLst>
                <a:path extrusionOk="0" h="64333" w="115801">
                  <a:moveTo>
                    <a:pt x="92855" y="18203"/>
                  </a:moveTo>
                  <a:cubicBezTo>
                    <a:pt x="88395" y="20776"/>
                    <a:pt x="76558" y="15629"/>
                    <a:pt x="72869" y="9625"/>
                  </a:cubicBezTo>
                  <a:cubicBezTo>
                    <a:pt x="69910" y="4821"/>
                    <a:pt x="60688" y="6623"/>
                    <a:pt x="52582" y="7523"/>
                  </a:cubicBezTo>
                  <a:cubicBezTo>
                    <a:pt x="54427" y="8810"/>
                    <a:pt x="56357" y="10483"/>
                    <a:pt x="57772" y="13356"/>
                  </a:cubicBezTo>
                  <a:cubicBezTo>
                    <a:pt x="62189" y="22492"/>
                    <a:pt x="39973" y="23650"/>
                    <a:pt x="46921" y="34501"/>
                  </a:cubicBezTo>
                  <a:cubicBezTo>
                    <a:pt x="53826" y="45352"/>
                    <a:pt x="31138" y="45909"/>
                    <a:pt x="31138" y="34501"/>
                  </a:cubicBezTo>
                  <a:cubicBezTo>
                    <a:pt x="31138" y="23092"/>
                    <a:pt x="7420" y="28796"/>
                    <a:pt x="8450" y="36216"/>
                  </a:cubicBezTo>
                  <a:cubicBezTo>
                    <a:pt x="8835" y="38918"/>
                    <a:pt x="8106" y="42178"/>
                    <a:pt x="6433" y="45352"/>
                  </a:cubicBezTo>
                  <a:cubicBezTo>
                    <a:pt x="12910" y="48011"/>
                    <a:pt x="20372" y="51142"/>
                    <a:pt x="23332" y="52471"/>
                  </a:cubicBezTo>
                  <a:cubicBezTo>
                    <a:pt x="27792" y="54530"/>
                    <a:pt x="87023" y="61649"/>
                    <a:pt x="110140" y="56717"/>
                  </a:cubicBezTo>
                  <a:cubicBezTo>
                    <a:pt x="108896" y="51699"/>
                    <a:pt x="111384" y="36774"/>
                    <a:pt x="111384" y="31069"/>
                  </a:cubicBezTo>
                  <a:cubicBezTo>
                    <a:pt x="111384" y="24207"/>
                    <a:pt x="97273" y="15629"/>
                    <a:pt x="92855" y="1820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5" name="Google Shape;455;p28"/>
            <p:cNvSpPr/>
            <p:nvPr/>
          </p:nvSpPr>
          <p:spPr>
            <a:xfrm>
              <a:off x="10431468" y="2131213"/>
              <a:ext cx="68622" cy="386003"/>
            </a:xfrm>
            <a:custGeom>
              <a:rect b="b" l="l" r="r" t="t"/>
              <a:pathLst>
                <a:path extrusionOk="0" h="386003" w="68622">
                  <a:moveTo>
                    <a:pt x="54768" y="347746"/>
                  </a:moveTo>
                  <a:cubicBezTo>
                    <a:pt x="44903" y="350020"/>
                    <a:pt x="37011" y="320340"/>
                    <a:pt x="32036" y="302069"/>
                  </a:cubicBezTo>
                  <a:cubicBezTo>
                    <a:pt x="27103" y="283799"/>
                    <a:pt x="41943" y="262097"/>
                    <a:pt x="41943" y="239237"/>
                  </a:cubicBezTo>
                  <a:cubicBezTo>
                    <a:pt x="41943" y="224096"/>
                    <a:pt x="52837" y="219550"/>
                    <a:pt x="64460" y="223153"/>
                  </a:cubicBezTo>
                  <a:cubicBezTo>
                    <a:pt x="61629" y="206726"/>
                    <a:pt x="59656" y="190686"/>
                    <a:pt x="57383" y="177004"/>
                  </a:cubicBezTo>
                  <a:cubicBezTo>
                    <a:pt x="52108" y="144794"/>
                    <a:pt x="45889" y="111512"/>
                    <a:pt x="37268" y="80117"/>
                  </a:cubicBezTo>
                  <a:cubicBezTo>
                    <a:pt x="29806" y="53097"/>
                    <a:pt x="14623" y="32424"/>
                    <a:pt x="8789" y="6433"/>
                  </a:cubicBezTo>
                  <a:cubicBezTo>
                    <a:pt x="5058" y="12953"/>
                    <a:pt x="12992" y="27278"/>
                    <a:pt x="8361" y="45077"/>
                  </a:cubicBezTo>
                  <a:cubicBezTo>
                    <a:pt x="2442" y="67894"/>
                    <a:pt x="11320" y="101047"/>
                    <a:pt x="19255" y="121548"/>
                  </a:cubicBezTo>
                  <a:cubicBezTo>
                    <a:pt x="27146" y="142092"/>
                    <a:pt x="8361" y="251760"/>
                    <a:pt x="16295" y="270031"/>
                  </a:cubicBezTo>
                  <a:cubicBezTo>
                    <a:pt x="24187" y="288302"/>
                    <a:pt x="3428" y="369148"/>
                    <a:pt x="10377" y="378498"/>
                  </a:cubicBezTo>
                  <a:cubicBezTo>
                    <a:pt x="22214" y="394496"/>
                    <a:pt x="14322" y="356796"/>
                    <a:pt x="32079" y="353408"/>
                  </a:cubicBezTo>
                  <a:cubicBezTo>
                    <a:pt x="49835" y="349977"/>
                    <a:pt x="49835" y="376225"/>
                    <a:pt x="60729" y="381929"/>
                  </a:cubicBezTo>
                  <a:cubicBezTo>
                    <a:pt x="71537" y="387719"/>
                    <a:pt x="64631" y="345473"/>
                    <a:pt x="54768" y="3477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6" name="Google Shape;456;p28"/>
            <p:cNvSpPr/>
            <p:nvPr/>
          </p:nvSpPr>
          <p:spPr>
            <a:xfrm>
              <a:off x="7326983" y="1156907"/>
              <a:ext cx="81489" cy="60045"/>
            </a:xfrm>
            <a:custGeom>
              <a:rect b="b" l="l" r="r" t="t"/>
              <a:pathLst>
                <a:path extrusionOk="0" h="60045" w="81489">
                  <a:moveTo>
                    <a:pt x="12936" y="47511"/>
                  </a:moveTo>
                  <a:cubicBezTo>
                    <a:pt x="39613" y="76075"/>
                    <a:pt x="62344" y="34944"/>
                    <a:pt x="75168" y="32714"/>
                  </a:cubicBezTo>
                  <a:cubicBezTo>
                    <a:pt x="88035" y="30441"/>
                    <a:pt x="67276" y="14400"/>
                    <a:pt x="45531" y="7581"/>
                  </a:cubicBezTo>
                  <a:cubicBezTo>
                    <a:pt x="23829" y="719"/>
                    <a:pt x="-7180" y="25980"/>
                    <a:pt x="12936" y="4751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7" name="Google Shape;457;p28"/>
            <p:cNvSpPr/>
            <p:nvPr/>
          </p:nvSpPr>
          <p:spPr>
            <a:xfrm>
              <a:off x="7714296" y="247067"/>
              <a:ext cx="111512" cy="64333"/>
            </a:xfrm>
            <a:custGeom>
              <a:rect b="b" l="l" r="r" t="t"/>
              <a:pathLst>
                <a:path extrusionOk="0" h="64333" w="111512">
                  <a:moveTo>
                    <a:pt x="103624" y="35745"/>
                  </a:moveTo>
                  <a:cubicBezTo>
                    <a:pt x="110529" y="25452"/>
                    <a:pt x="90757" y="25452"/>
                    <a:pt x="88785" y="15201"/>
                  </a:cubicBezTo>
                  <a:cubicBezTo>
                    <a:pt x="86812" y="4908"/>
                    <a:pt x="31485" y="2635"/>
                    <a:pt x="34487" y="14043"/>
                  </a:cubicBezTo>
                  <a:cubicBezTo>
                    <a:pt x="37446" y="25495"/>
                    <a:pt x="-3771" y="37890"/>
                    <a:pt x="8839" y="49427"/>
                  </a:cubicBezTo>
                  <a:cubicBezTo>
                    <a:pt x="32514" y="71129"/>
                    <a:pt x="96719" y="45996"/>
                    <a:pt x="103624" y="3574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8" name="Google Shape;458;p28"/>
            <p:cNvSpPr/>
            <p:nvPr/>
          </p:nvSpPr>
          <p:spPr>
            <a:xfrm>
              <a:off x="9415275" y="793652"/>
              <a:ext cx="72911" cy="42889"/>
            </a:xfrm>
            <a:custGeom>
              <a:rect b="b" l="l" r="r" t="t"/>
              <a:pathLst>
                <a:path extrusionOk="0" h="42889" w="72911">
                  <a:moveTo>
                    <a:pt x="27120" y="13353"/>
                  </a:moveTo>
                  <a:cubicBezTo>
                    <a:pt x="23174" y="22488"/>
                    <a:pt x="1687" y="23089"/>
                    <a:pt x="7390" y="31624"/>
                  </a:cubicBezTo>
                  <a:cubicBezTo>
                    <a:pt x="17255" y="46463"/>
                    <a:pt x="66621" y="38486"/>
                    <a:pt x="67607" y="20215"/>
                  </a:cubicBezTo>
                  <a:cubicBezTo>
                    <a:pt x="68594" y="1944"/>
                    <a:pt x="31108" y="4217"/>
                    <a:pt x="27120" y="133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9" name="Google Shape;459;p28"/>
            <p:cNvSpPr/>
            <p:nvPr/>
          </p:nvSpPr>
          <p:spPr>
            <a:xfrm>
              <a:off x="10549154" y="954615"/>
              <a:ext cx="47178" cy="17155"/>
            </a:xfrm>
            <a:custGeom>
              <a:rect b="b" l="l" r="r" t="t"/>
              <a:pathLst>
                <a:path extrusionOk="0" h="17155" w="47178">
                  <a:moveTo>
                    <a:pt x="6433" y="8765"/>
                  </a:moveTo>
                  <a:cubicBezTo>
                    <a:pt x="7334" y="8979"/>
                    <a:pt x="8234" y="9108"/>
                    <a:pt x="9135" y="9408"/>
                  </a:cubicBezTo>
                  <a:cubicBezTo>
                    <a:pt x="21015" y="13440"/>
                    <a:pt x="41731" y="15713"/>
                    <a:pt x="42718" y="9408"/>
                  </a:cubicBezTo>
                  <a:cubicBezTo>
                    <a:pt x="42803" y="8894"/>
                    <a:pt x="42632" y="8465"/>
                    <a:pt x="42546" y="8036"/>
                  </a:cubicBezTo>
                  <a:cubicBezTo>
                    <a:pt x="30323" y="5891"/>
                    <a:pt x="18271" y="5677"/>
                    <a:pt x="6433" y="876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0" name="Google Shape;460;p28"/>
            <p:cNvSpPr/>
            <p:nvPr/>
          </p:nvSpPr>
          <p:spPr>
            <a:xfrm>
              <a:off x="6625576" y="538869"/>
              <a:ext cx="5446941" cy="2195932"/>
            </a:xfrm>
            <a:custGeom>
              <a:rect b="b" l="l" r="r" t="t"/>
              <a:pathLst>
                <a:path extrusionOk="0" h="2195932" w="5446941">
                  <a:moveTo>
                    <a:pt x="5295092" y="793916"/>
                  </a:moveTo>
                  <a:cubicBezTo>
                    <a:pt x="5292690" y="794774"/>
                    <a:pt x="5291146" y="795975"/>
                    <a:pt x="5291060" y="797476"/>
                  </a:cubicBezTo>
                  <a:cubicBezTo>
                    <a:pt x="5290546" y="805496"/>
                    <a:pt x="5300453" y="806053"/>
                    <a:pt x="5306371" y="815189"/>
                  </a:cubicBezTo>
                  <a:cubicBezTo>
                    <a:pt x="5312291" y="824324"/>
                    <a:pt x="5298481" y="829428"/>
                    <a:pt x="5301397" y="839722"/>
                  </a:cubicBezTo>
                  <a:cubicBezTo>
                    <a:pt x="5304356" y="850015"/>
                    <a:pt x="5286600" y="834575"/>
                    <a:pt x="5280167" y="828914"/>
                  </a:cubicBezTo>
                  <a:cubicBezTo>
                    <a:pt x="5273733" y="823209"/>
                    <a:pt x="5276735" y="800907"/>
                    <a:pt x="5278665" y="789498"/>
                  </a:cubicBezTo>
                  <a:cubicBezTo>
                    <a:pt x="5278837" y="788598"/>
                    <a:pt x="5278751" y="787868"/>
                    <a:pt x="5278708" y="787139"/>
                  </a:cubicBezTo>
                  <a:cubicBezTo>
                    <a:pt x="5267514" y="781478"/>
                    <a:pt x="5259580" y="769941"/>
                    <a:pt x="5256621" y="757674"/>
                  </a:cubicBezTo>
                  <a:cubicBezTo>
                    <a:pt x="5256277" y="757374"/>
                    <a:pt x="5255891" y="757074"/>
                    <a:pt x="5255505" y="756817"/>
                  </a:cubicBezTo>
                  <a:cubicBezTo>
                    <a:pt x="5244912" y="754972"/>
                    <a:pt x="5234061" y="754243"/>
                    <a:pt x="5225054" y="753171"/>
                  </a:cubicBezTo>
                  <a:cubicBezTo>
                    <a:pt x="5199620" y="750169"/>
                    <a:pt x="5172815" y="749525"/>
                    <a:pt x="5148282" y="741462"/>
                  </a:cubicBezTo>
                  <a:cubicBezTo>
                    <a:pt x="5121605" y="732713"/>
                    <a:pt x="5117787" y="703291"/>
                    <a:pt x="5128596" y="684205"/>
                  </a:cubicBezTo>
                  <a:cubicBezTo>
                    <a:pt x="5117573" y="680474"/>
                    <a:pt x="5105522" y="676356"/>
                    <a:pt x="5098959" y="668422"/>
                  </a:cubicBezTo>
                  <a:cubicBezTo>
                    <a:pt x="5086093" y="653024"/>
                    <a:pt x="5029778" y="625618"/>
                    <a:pt x="5005632" y="623903"/>
                  </a:cubicBezTo>
                  <a:cubicBezTo>
                    <a:pt x="4986674" y="622530"/>
                    <a:pt x="4985860" y="612794"/>
                    <a:pt x="4980713" y="609749"/>
                  </a:cubicBezTo>
                  <a:cubicBezTo>
                    <a:pt x="4977454" y="611636"/>
                    <a:pt x="4973637" y="613052"/>
                    <a:pt x="4969176" y="613909"/>
                  </a:cubicBezTo>
                  <a:cubicBezTo>
                    <a:pt x="4921826" y="622702"/>
                    <a:pt x="4873619" y="629607"/>
                    <a:pt x="4827813" y="610178"/>
                  </a:cubicBezTo>
                  <a:cubicBezTo>
                    <a:pt x="4817906" y="605975"/>
                    <a:pt x="4809457" y="598941"/>
                    <a:pt x="4804781" y="589934"/>
                  </a:cubicBezTo>
                  <a:cubicBezTo>
                    <a:pt x="4796889" y="588390"/>
                    <a:pt x="4790799" y="588219"/>
                    <a:pt x="4788827" y="590792"/>
                  </a:cubicBezTo>
                  <a:cubicBezTo>
                    <a:pt x="4781921" y="599927"/>
                    <a:pt x="4784881" y="613052"/>
                    <a:pt x="4777975" y="615325"/>
                  </a:cubicBezTo>
                  <a:cubicBezTo>
                    <a:pt x="4771070" y="617598"/>
                    <a:pt x="4777975" y="629049"/>
                    <a:pt x="4794274" y="646162"/>
                  </a:cubicBezTo>
                  <a:cubicBezTo>
                    <a:pt x="4810572" y="663275"/>
                    <a:pt x="4800664" y="676442"/>
                    <a:pt x="4785867" y="683862"/>
                  </a:cubicBezTo>
                  <a:cubicBezTo>
                    <a:pt x="4771070" y="691282"/>
                    <a:pt x="4747353" y="677000"/>
                    <a:pt x="4739932" y="663875"/>
                  </a:cubicBezTo>
                  <a:cubicBezTo>
                    <a:pt x="4732641" y="650966"/>
                    <a:pt x="4712999" y="656198"/>
                    <a:pt x="4707637" y="640115"/>
                  </a:cubicBezTo>
                  <a:cubicBezTo>
                    <a:pt x="4671524" y="658471"/>
                    <a:pt x="4628806" y="655383"/>
                    <a:pt x="4590807" y="641873"/>
                  </a:cubicBezTo>
                  <a:cubicBezTo>
                    <a:pt x="4573908" y="635869"/>
                    <a:pt x="4554736" y="629564"/>
                    <a:pt x="4536423" y="621415"/>
                  </a:cubicBezTo>
                  <a:cubicBezTo>
                    <a:pt x="4512233" y="623045"/>
                    <a:pt x="4486800" y="626605"/>
                    <a:pt x="4482168" y="630164"/>
                  </a:cubicBezTo>
                  <a:cubicBezTo>
                    <a:pt x="4473290" y="637027"/>
                    <a:pt x="4479723" y="663833"/>
                    <a:pt x="4475262" y="666149"/>
                  </a:cubicBezTo>
                  <a:cubicBezTo>
                    <a:pt x="4470845" y="668379"/>
                    <a:pt x="4466385" y="635311"/>
                    <a:pt x="4466385" y="629006"/>
                  </a:cubicBezTo>
                  <a:cubicBezTo>
                    <a:pt x="4466385" y="622702"/>
                    <a:pt x="4456005" y="618155"/>
                    <a:pt x="4440694" y="618155"/>
                  </a:cubicBezTo>
                  <a:cubicBezTo>
                    <a:pt x="4425383" y="618155"/>
                    <a:pt x="4416504" y="617555"/>
                    <a:pt x="4422938" y="610135"/>
                  </a:cubicBezTo>
                  <a:cubicBezTo>
                    <a:pt x="4429371" y="602715"/>
                    <a:pt x="4417019" y="595295"/>
                    <a:pt x="4428857" y="585602"/>
                  </a:cubicBezTo>
                  <a:cubicBezTo>
                    <a:pt x="4431816" y="583201"/>
                    <a:pt x="4431945" y="579512"/>
                    <a:pt x="4429972" y="575095"/>
                  </a:cubicBezTo>
                  <a:cubicBezTo>
                    <a:pt x="4407069" y="562442"/>
                    <a:pt x="4386396" y="556952"/>
                    <a:pt x="4359547" y="553478"/>
                  </a:cubicBezTo>
                  <a:cubicBezTo>
                    <a:pt x="4319446" y="548289"/>
                    <a:pt x="4279559" y="541941"/>
                    <a:pt x="4240144" y="533449"/>
                  </a:cubicBezTo>
                  <a:cubicBezTo>
                    <a:pt x="4219085" y="537695"/>
                    <a:pt x="4186618" y="535980"/>
                    <a:pt x="4170105" y="536494"/>
                  </a:cubicBezTo>
                  <a:cubicBezTo>
                    <a:pt x="4151319" y="537095"/>
                    <a:pt x="4166631" y="527916"/>
                    <a:pt x="4161227" y="517666"/>
                  </a:cubicBezTo>
                  <a:cubicBezTo>
                    <a:pt x="4159940" y="515264"/>
                    <a:pt x="4157196" y="512734"/>
                    <a:pt x="4153678" y="510375"/>
                  </a:cubicBezTo>
                  <a:cubicBezTo>
                    <a:pt x="4148274" y="508616"/>
                    <a:pt x="4142870" y="506943"/>
                    <a:pt x="4137509" y="505056"/>
                  </a:cubicBezTo>
                  <a:cubicBezTo>
                    <a:pt x="4134249" y="503898"/>
                    <a:pt x="4131376" y="502440"/>
                    <a:pt x="4128759" y="500725"/>
                  </a:cubicBezTo>
                  <a:cubicBezTo>
                    <a:pt x="4124171" y="500253"/>
                    <a:pt x="4120525" y="500896"/>
                    <a:pt x="4119238" y="503384"/>
                  </a:cubicBezTo>
                  <a:cubicBezTo>
                    <a:pt x="4114778" y="511961"/>
                    <a:pt x="4106414" y="503384"/>
                    <a:pt x="4106414" y="497079"/>
                  </a:cubicBezTo>
                  <a:cubicBezTo>
                    <a:pt x="4106414" y="490817"/>
                    <a:pt x="4076263" y="478250"/>
                    <a:pt x="4064425" y="481081"/>
                  </a:cubicBezTo>
                  <a:cubicBezTo>
                    <a:pt x="4052589" y="483912"/>
                    <a:pt x="4047142" y="468515"/>
                    <a:pt x="4060952" y="468515"/>
                  </a:cubicBezTo>
                  <a:cubicBezTo>
                    <a:pt x="4074762" y="468515"/>
                    <a:pt x="4098223" y="471903"/>
                    <a:pt x="4088229" y="453889"/>
                  </a:cubicBezTo>
                  <a:cubicBezTo>
                    <a:pt x="4079480" y="454747"/>
                    <a:pt x="4070645" y="454061"/>
                    <a:pt x="4061853" y="452560"/>
                  </a:cubicBezTo>
                  <a:cubicBezTo>
                    <a:pt x="4053232" y="456463"/>
                    <a:pt x="4040836" y="462253"/>
                    <a:pt x="4036719" y="463754"/>
                  </a:cubicBezTo>
                  <a:cubicBezTo>
                    <a:pt x="4011544" y="473232"/>
                    <a:pt x="3994646" y="453718"/>
                    <a:pt x="3992801" y="432144"/>
                  </a:cubicBezTo>
                  <a:cubicBezTo>
                    <a:pt x="3986539" y="432102"/>
                    <a:pt x="3982078" y="432445"/>
                    <a:pt x="3980492" y="433088"/>
                  </a:cubicBezTo>
                  <a:cubicBezTo>
                    <a:pt x="3972086" y="436519"/>
                    <a:pt x="3979977" y="449643"/>
                    <a:pt x="3960719" y="470788"/>
                  </a:cubicBezTo>
                  <a:cubicBezTo>
                    <a:pt x="3941462" y="491889"/>
                    <a:pt x="3922720" y="477650"/>
                    <a:pt x="3925164" y="467357"/>
                  </a:cubicBezTo>
                  <a:cubicBezTo>
                    <a:pt x="3927652" y="457063"/>
                    <a:pt x="3951327" y="458779"/>
                    <a:pt x="3951327" y="448528"/>
                  </a:cubicBezTo>
                  <a:cubicBezTo>
                    <a:pt x="3951327" y="438235"/>
                    <a:pt x="3918731" y="443939"/>
                    <a:pt x="3913842" y="435404"/>
                  </a:cubicBezTo>
                  <a:cubicBezTo>
                    <a:pt x="3912254" y="432702"/>
                    <a:pt x="3912512" y="430343"/>
                    <a:pt x="3913756" y="428456"/>
                  </a:cubicBezTo>
                  <a:cubicBezTo>
                    <a:pt x="3896986" y="429700"/>
                    <a:pt x="3885192" y="417519"/>
                    <a:pt x="3881074" y="402422"/>
                  </a:cubicBezTo>
                  <a:cubicBezTo>
                    <a:pt x="3866320" y="399849"/>
                    <a:pt x="3851781" y="398219"/>
                    <a:pt x="3841230" y="399420"/>
                  </a:cubicBezTo>
                  <a:cubicBezTo>
                    <a:pt x="3816054" y="402251"/>
                    <a:pt x="3804689" y="388569"/>
                    <a:pt x="3790878" y="387411"/>
                  </a:cubicBezTo>
                  <a:cubicBezTo>
                    <a:pt x="3777067" y="386253"/>
                    <a:pt x="3777025" y="395989"/>
                    <a:pt x="3783459" y="405124"/>
                  </a:cubicBezTo>
                  <a:cubicBezTo>
                    <a:pt x="3789892" y="414260"/>
                    <a:pt x="3770120" y="419964"/>
                    <a:pt x="3753821" y="417133"/>
                  </a:cubicBezTo>
                  <a:cubicBezTo>
                    <a:pt x="3750219" y="416490"/>
                    <a:pt x="3746273" y="416704"/>
                    <a:pt x="3742370" y="417433"/>
                  </a:cubicBezTo>
                  <a:cubicBezTo>
                    <a:pt x="3742799" y="420264"/>
                    <a:pt x="3743400" y="423095"/>
                    <a:pt x="3744171" y="426140"/>
                  </a:cubicBezTo>
                  <a:cubicBezTo>
                    <a:pt x="3745415" y="431072"/>
                    <a:pt x="3746445" y="436005"/>
                    <a:pt x="3747130" y="440937"/>
                  </a:cubicBezTo>
                  <a:cubicBezTo>
                    <a:pt x="3748075" y="440980"/>
                    <a:pt x="3748975" y="441151"/>
                    <a:pt x="3749876" y="441666"/>
                  </a:cubicBezTo>
                  <a:cubicBezTo>
                    <a:pt x="3752663" y="443296"/>
                    <a:pt x="3750862" y="445526"/>
                    <a:pt x="3747946" y="448056"/>
                  </a:cubicBezTo>
                  <a:cubicBezTo>
                    <a:pt x="3748460" y="454747"/>
                    <a:pt x="3748160" y="461223"/>
                    <a:pt x="3746917" y="467314"/>
                  </a:cubicBezTo>
                  <a:cubicBezTo>
                    <a:pt x="3752020" y="474047"/>
                    <a:pt x="3750991" y="483140"/>
                    <a:pt x="3751376" y="488501"/>
                  </a:cubicBezTo>
                  <a:cubicBezTo>
                    <a:pt x="3751763" y="493819"/>
                    <a:pt x="3739625" y="497036"/>
                    <a:pt x="3730747" y="493433"/>
                  </a:cubicBezTo>
                  <a:cubicBezTo>
                    <a:pt x="3726973" y="496307"/>
                    <a:pt x="3722598" y="498837"/>
                    <a:pt x="3717323" y="500939"/>
                  </a:cubicBezTo>
                  <a:cubicBezTo>
                    <a:pt x="3710289" y="503727"/>
                    <a:pt x="3703255" y="504413"/>
                    <a:pt x="3696136" y="504027"/>
                  </a:cubicBezTo>
                  <a:cubicBezTo>
                    <a:pt x="3695493" y="506772"/>
                    <a:pt x="3691589" y="509260"/>
                    <a:pt x="3683226" y="510246"/>
                  </a:cubicBezTo>
                  <a:cubicBezTo>
                    <a:pt x="3672632" y="511447"/>
                    <a:pt x="3669158" y="505314"/>
                    <a:pt x="3666371" y="499781"/>
                  </a:cubicBezTo>
                  <a:cubicBezTo>
                    <a:pt x="3660537" y="507329"/>
                    <a:pt x="3651445" y="512348"/>
                    <a:pt x="3639093" y="512047"/>
                  </a:cubicBezTo>
                  <a:cubicBezTo>
                    <a:pt x="3624038" y="511704"/>
                    <a:pt x="3609199" y="510289"/>
                    <a:pt x="3594445" y="508359"/>
                  </a:cubicBezTo>
                  <a:cubicBezTo>
                    <a:pt x="3581106" y="510632"/>
                    <a:pt x="3567253" y="510632"/>
                    <a:pt x="3551084" y="505056"/>
                  </a:cubicBezTo>
                  <a:cubicBezTo>
                    <a:pt x="3546666" y="503555"/>
                    <a:pt x="3542549" y="501625"/>
                    <a:pt x="3538560" y="499438"/>
                  </a:cubicBezTo>
                  <a:cubicBezTo>
                    <a:pt x="3535043" y="498837"/>
                    <a:pt x="3531526" y="498237"/>
                    <a:pt x="3528010" y="497636"/>
                  </a:cubicBezTo>
                  <a:cubicBezTo>
                    <a:pt x="3514799" y="495406"/>
                    <a:pt x="3501933" y="494677"/>
                    <a:pt x="3489323" y="493519"/>
                  </a:cubicBezTo>
                  <a:cubicBezTo>
                    <a:pt x="3486621" y="503041"/>
                    <a:pt x="3484263" y="511490"/>
                    <a:pt x="3479244" y="512476"/>
                  </a:cubicBezTo>
                  <a:cubicBezTo>
                    <a:pt x="3470367" y="514192"/>
                    <a:pt x="3466892" y="536451"/>
                    <a:pt x="3458014" y="542156"/>
                  </a:cubicBezTo>
                  <a:cubicBezTo>
                    <a:pt x="3449093" y="547860"/>
                    <a:pt x="3448622" y="533578"/>
                    <a:pt x="3437255" y="534736"/>
                  </a:cubicBezTo>
                  <a:cubicBezTo>
                    <a:pt x="3425890" y="535894"/>
                    <a:pt x="3389391" y="494763"/>
                    <a:pt x="3387375" y="482797"/>
                  </a:cubicBezTo>
                  <a:cubicBezTo>
                    <a:pt x="3385403" y="470788"/>
                    <a:pt x="3362714" y="447928"/>
                    <a:pt x="3356795" y="443382"/>
                  </a:cubicBezTo>
                  <a:cubicBezTo>
                    <a:pt x="3350877" y="438792"/>
                    <a:pt x="3362714" y="436519"/>
                    <a:pt x="3370091" y="443939"/>
                  </a:cubicBezTo>
                  <a:cubicBezTo>
                    <a:pt x="3377511" y="451359"/>
                    <a:pt x="3386860" y="451359"/>
                    <a:pt x="3394280" y="446813"/>
                  </a:cubicBezTo>
                  <a:cubicBezTo>
                    <a:pt x="3396983" y="445140"/>
                    <a:pt x="3398527" y="441323"/>
                    <a:pt x="3398827" y="437077"/>
                  </a:cubicBezTo>
                  <a:cubicBezTo>
                    <a:pt x="3389778" y="431158"/>
                    <a:pt x="3381585" y="423610"/>
                    <a:pt x="3374122" y="414903"/>
                  </a:cubicBezTo>
                  <a:cubicBezTo>
                    <a:pt x="3366531" y="405982"/>
                    <a:pt x="3360312" y="397276"/>
                    <a:pt x="3354308" y="388912"/>
                  </a:cubicBezTo>
                  <a:cubicBezTo>
                    <a:pt x="3351177" y="385395"/>
                    <a:pt x="3348260" y="381664"/>
                    <a:pt x="3345301" y="377975"/>
                  </a:cubicBezTo>
                  <a:cubicBezTo>
                    <a:pt x="3332305" y="390456"/>
                    <a:pt x="3311419" y="394917"/>
                    <a:pt x="3294605" y="379090"/>
                  </a:cubicBezTo>
                  <a:cubicBezTo>
                    <a:pt x="3267928" y="354000"/>
                    <a:pt x="3229285" y="347824"/>
                    <a:pt x="3192186" y="342892"/>
                  </a:cubicBezTo>
                  <a:cubicBezTo>
                    <a:pt x="3192444" y="344179"/>
                    <a:pt x="3192786" y="345508"/>
                    <a:pt x="3193344" y="346881"/>
                  </a:cubicBezTo>
                  <a:cubicBezTo>
                    <a:pt x="3199263" y="361763"/>
                    <a:pt x="3193858" y="363993"/>
                    <a:pt x="3192872" y="376002"/>
                  </a:cubicBezTo>
                  <a:cubicBezTo>
                    <a:pt x="3191886" y="387969"/>
                    <a:pt x="3185967" y="382865"/>
                    <a:pt x="3173144" y="377718"/>
                  </a:cubicBezTo>
                  <a:cubicBezTo>
                    <a:pt x="3160320" y="372571"/>
                    <a:pt x="3160320" y="390285"/>
                    <a:pt x="3132655" y="382307"/>
                  </a:cubicBezTo>
                  <a:cubicBezTo>
                    <a:pt x="3130768" y="381750"/>
                    <a:pt x="3128967" y="381321"/>
                    <a:pt x="3127209" y="380892"/>
                  </a:cubicBezTo>
                  <a:cubicBezTo>
                    <a:pt x="3123735" y="382050"/>
                    <a:pt x="3120089" y="382650"/>
                    <a:pt x="3116444" y="382564"/>
                  </a:cubicBezTo>
                  <a:cubicBezTo>
                    <a:pt x="3101689" y="382221"/>
                    <a:pt x="3087836" y="378490"/>
                    <a:pt x="3073983" y="373729"/>
                  </a:cubicBezTo>
                  <a:cubicBezTo>
                    <a:pt x="3072954" y="373386"/>
                    <a:pt x="3072096" y="372872"/>
                    <a:pt x="3071110" y="372443"/>
                  </a:cubicBezTo>
                  <a:cubicBezTo>
                    <a:pt x="3062103" y="377246"/>
                    <a:pt x="3029507" y="373257"/>
                    <a:pt x="3026504" y="362278"/>
                  </a:cubicBezTo>
                  <a:cubicBezTo>
                    <a:pt x="3025818" y="359876"/>
                    <a:pt x="3025818" y="357946"/>
                    <a:pt x="3026076" y="356188"/>
                  </a:cubicBezTo>
                  <a:cubicBezTo>
                    <a:pt x="3014582" y="352413"/>
                    <a:pt x="3001758" y="351598"/>
                    <a:pt x="2990177" y="349197"/>
                  </a:cubicBezTo>
                  <a:cubicBezTo>
                    <a:pt x="2972808" y="345594"/>
                    <a:pt x="2956037" y="339032"/>
                    <a:pt x="2941413" y="328653"/>
                  </a:cubicBezTo>
                  <a:cubicBezTo>
                    <a:pt x="2940812" y="328224"/>
                    <a:pt x="2940254" y="327795"/>
                    <a:pt x="2939696" y="327323"/>
                  </a:cubicBezTo>
                  <a:cubicBezTo>
                    <a:pt x="2913706" y="330368"/>
                    <a:pt x="2871116" y="335258"/>
                    <a:pt x="2864512" y="338860"/>
                  </a:cubicBezTo>
                  <a:cubicBezTo>
                    <a:pt x="2857134" y="342849"/>
                    <a:pt x="2871460" y="358289"/>
                    <a:pt x="2860052" y="359404"/>
                  </a:cubicBezTo>
                  <a:cubicBezTo>
                    <a:pt x="2848728" y="360519"/>
                    <a:pt x="2856577" y="334271"/>
                    <a:pt x="2854648" y="321705"/>
                  </a:cubicBezTo>
                  <a:cubicBezTo>
                    <a:pt x="2852675" y="309138"/>
                    <a:pt x="2835390" y="307422"/>
                    <a:pt x="2837834" y="317158"/>
                  </a:cubicBezTo>
                  <a:cubicBezTo>
                    <a:pt x="2840279" y="326851"/>
                    <a:pt x="2810686" y="330282"/>
                    <a:pt x="2803309" y="322863"/>
                  </a:cubicBezTo>
                  <a:cubicBezTo>
                    <a:pt x="2795889" y="315443"/>
                    <a:pt x="2784052" y="305750"/>
                    <a:pt x="2764795" y="300045"/>
                  </a:cubicBezTo>
                  <a:cubicBezTo>
                    <a:pt x="2745537" y="294341"/>
                    <a:pt x="2721862" y="318316"/>
                    <a:pt x="2727267" y="325179"/>
                  </a:cubicBezTo>
                  <a:cubicBezTo>
                    <a:pt x="2732713" y="332041"/>
                    <a:pt x="2746995" y="326894"/>
                    <a:pt x="2747510" y="331440"/>
                  </a:cubicBezTo>
                  <a:cubicBezTo>
                    <a:pt x="2748539" y="340833"/>
                    <a:pt x="2706551" y="337188"/>
                    <a:pt x="2706551" y="345165"/>
                  </a:cubicBezTo>
                  <a:cubicBezTo>
                    <a:pt x="2706551" y="353185"/>
                    <a:pt x="2667521" y="363993"/>
                    <a:pt x="2655683" y="365709"/>
                  </a:cubicBezTo>
                  <a:cubicBezTo>
                    <a:pt x="2623217" y="370427"/>
                    <a:pt x="2616183" y="370255"/>
                    <a:pt x="2600871" y="385138"/>
                  </a:cubicBezTo>
                  <a:cubicBezTo>
                    <a:pt x="2585560" y="399978"/>
                    <a:pt x="2597398" y="372014"/>
                    <a:pt x="2609278" y="358289"/>
                  </a:cubicBezTo>
                  <a:cubicBezTo>
                    <a:pt x="2621116" y="344607"/>
                    <a:pt x="2633467" y="350312"/>
                    <a:pt x="2640373" y="339461"/>
                  </a:cubicBezTo>
                  <a:cubicBezTo>
                    <a:pt x="2647277" y="328610"/>
                    <a:pt x="2658128" y="329725"/>
                    <a:pt x="2676915" y="326294"/>
                  </a:cubicBezTo>
                  <a:cubicBezTo>
                    <a:pt x="2695700" y="322863"/>
                    <a:pt x="2694670" y="310296"/>
                    <a:pt x="2703592" y="305750"/>
                  </a:cubicBezTo>
                  <a:cubicBezTo>
                    <a:pt x="2712469" y="301203"/>
                    <a:pt x="2734171" y="291468"/>
                    <a:pt x="2738117" y="281174"/>
                  </a:cubicBezTo>
                  <a:cubicBezTo>
                    <a:pt x="2742063" y="270881"/>
                    <a:pt x="2786539" y="253768"/>
                    <a:pt x="2795417" y="254325"/>
                  </a:cubicBezTo>
                  <a:cubicBezTo>
                    <a:pt x="2804296" y="254926"/>
                    <a:pt x="2806268" y="233781"/>
                    <a:pt x="2811200" y="233781"/>
                  </a:cubicBezTo>
                  <a:cubicBezTo>
                    <a:pt x="2816176" y="233781"/>
                    <a:pt x="2841824" y="220657"/>
                    <a:pt x="2851688" y="215511"/>
                  </a:cubicBezTo>
                  <a:cubicBezTo>
                    <a:pt x="2861552" y="210364"/>
                    <a:pt x="2866485" y="199513"/>
                    <a:pt x="2866999" y="192093"/>
                  </a:cubicBezTo>
                  <a:cubicBezTo>
                    <a:pt x="2867514" y="184673"/>
                    <a:pt x="2853661" y="185831"/>
                    <a:pt x="2852160" y="178969"/>
                  </a:cubicBezTo>
                  <a:cubicBezTo>
                    <a:pt x="2850701" y="172107"/>
                    <a:pt x="2858593" y="176696"/>
                    <a:pt x="2868929" y="172107"/>
                  </a:cubicBezTo>
                  <a:cubicBezTo>
                    <a:pt x="2879309" y="167560"/>
                    <a:pt x="2868929" y="151563"/>
                    <a:pt x="2860566" y="154393"/>
                  </a:cubicBezTo>
                  <a:cubicBezTo>
                    <a:pt x="2856277" y="155852"/>
                    <a:pt x="2857521" y="153578"/>
                    <a:pt x="2858765" y="149676"/>
                  </a:cubicBezTo>
                  <a:cubicBezTo>
                    <a:pt x="2849458" y="146545"/>
                    <a:pt x="2840365" y="142685"/>
                    <a:pt x="2832131" y="137281"/>
                  </a:cubicBezTo>
                  <a:cubicBezTo>
                    <a:pt x="2822609" y="131062"/>
                    <a:pt x="2816862" y="121669"/>
                    <a:pt x="2815104" y="111418"/>
                  </a:cubicBezTo>
                  <a:cubicBezTo>
                    <a:pt x="2784394" y="106829"/>
                    <a:pt x="2754415" y="100053"/>
                    <a:pt x="2724263" y="92290"/>
                  </a:cubicBezTo>
                  <a:cubicBezTo>
                    <a:pt x="2720833" y="91389"/>
                    <a:pt x="2717787" y="90145"/>
                    <a:pt x="2715086" y="88601"/>
                  </a:cubicBezTo>
                  <a:cubicBezTo>
                    <a:pt x="2705650" y="88901"/>
                    <a:pt x="2694627" y="88001"/>
                    <a:pt x="2689695" y="86457"/>
                  </a:cubicBezTo>
                  <a:cubicBezTo>
                    <a:pt x="2680817" y="83626"/>
                    <a:pt x="2668464" y="90445"/>
                    <a:pt x="2667993" y="100739"/>
                  </a:cubicBezTo>
                  <a:cubicBezTo>
                    <a:pt x="2667521" y="111032"/>
                    <a:pt x="2632438" y="107001"/>
                    <a:pt x="2626047" y="105285"/>
                  </a:cubicBezTo>
                  <a:cubicBezTo>
                    <a:pt x="2619657" y="103570"/>
                    <a:pt x="2650236" y="74448"/>
                    <a:pt x="2650236" y="69301"/>
                  </a:cubicBezTo>
                  <a:cubicBezTo>
                    <a:pt x="2650236" y="64154"/>
                    <a:pt x="2598384" y="70459"/>
                    <a:pt x="2595425" y="64755"/>
                  </a:cubicBezTo>
                  <a:cubicBezTo>
                    <a:pt x="2592465" y="59050"/>
                    <a:pt x="2567289" y="57292"/>
                    <a:pt x="2555923" y="57892"/>
                  </a:cubicBezTo>
                  <a:cubicBezTo>
                    <a:pt x="2544558" y="58450"/>
                    <a:pt x="2555452" y="54461"/>
                    <a:pt x="2565788" y="53303"/>
                  </a:cubicBezTo>
                  <a:cubicBezTo>
                    <a:pt x="2576167" y="52145"/>
                    <a:pt x="2585517" y="41852"/>
                    <a:pt x="2596882" y="39579"/>
                  </a:cubicBezTo>
                  <a:cubicBezTo>
                    <a:pt x="2608249" y="37306"/>
                    <a:pt x="2605761" y="32716"/>
                    <a:pt x="2600828" y="24739"/>
                  </a:cubicBezTo>
                  <a:cubicBezTo>
                    <a:pt x="2595896" y="16762"/>
                    <a:pt x="2584016" y="20750"/>
                    <a:pt x="2572650" y="16762"/>
                  </a:cubicBezTo>
                  <a:cubicBezTo>
                    <a:pt x="2561284" y="12773"/>
                    <a:pt x="2547474" y="7026"/>
                    <a:pt x="2537609" y="6468"/>
                  </a:cubicBezTo>
                  <a:cubicBezTo>
                    <a:pt x="2527745" y="5911"/>
                    <a:pt x="2516851" y="12172"/>
                    <a:pt x="2493648" y="17319"/>
                  </a:cubicBezTo>
                  <a:cubicBezTo>
                    <a:pt x="2470445" y="22466"/>
                    <a:pt x="2468472" y="43010"/>
                    <a:pt x="2456635" y="49315"/>
                  </a:cubicBezTo>
                  <a:cubicBezTo>
                    <a:pt x="2453590" y="50944"/>
                    <a:pt x="2449944" y="53818"/>
                    <a:pt x="2446385" y="57206"/>
                  </a:cubicBezTo>
                  <a:cubicBezTo>
                    <a:pt x="2450758" y="70287"/>
                    <a:pt x="2448657" y="85985"/>
                    <a:pt x="2440036" y="96536"/>
                  </a:cubicBezTo>
                  <a:cubicBezTo>
                    <a:pt x="2440036" y="97522"/>
                    <a:pt x="2440122" y="98509"/>
                    <a:pt x="2440336" y="99538"/>
                  </a:cubicBezTo>
                  <a:cubicBezTo>
                    <a:pt x="2441666" y="106229"/>
                    <a:pt x="2434504" y="108244"/>
                    <a:pt x="2424768" y="106915"/>
                  </a:cubicBezTo>
                  <a:cubicBezTo>
                    <a:pt x="2421337" y="107987"/>
                    <a:pt x="2417605" y="108588"/>
                    <a:pt x="2413445" y="108588"/>
                  </a:cubicBezTo>
                  <a:cubicBezTo>
                    <a:pt x="2407698" y="108588"/>
                    <a:pt x="2402637" y="107430"/>
                    <a:pt x="2398305" y="105457"/>
                  </a:cubicBezTo>
                  <a:cubicBezTo>
                    <a:pt x="2384494" y="106100"/>
                    <a:pt x="2370470" y="108630"/>
                    <a:pt x="2370727" y="114378"/>
                  </a:cubicBezTo>
                  <a:cubicBezTo>
                    <a:pt x="2371199" y="124114"/>
                    <a:pt x="2393973" y="128660"/>
                    <a:pt x="2392472" y="133764"/>
                  </a:cubicBezTo>
                  <a:cubicBezTo>
                    <a:pt x="2391014" y="138910"/>
                    <a:pt x="2375188" y="133206"/>
                    <a:pt x="2367296" y="128059"/>
                  </a:cubicBezTo>
                  <a:cubicBezTo>
                    <a:pt x="2359405" y="122913"/>
                    <a:pt x="2341605" y="125743"/>
                    <a:pt x="2338174" y="135479"/>
                  </a:cubicBezTo>
                  <a:cubicBezTo>
                    <a:pt x="2334701" y="145172"/>
                    <a:pt x="2320890" y="142899"/>
                    <a:pt x="2316430" y="140626"/>
                  </a:cubicBezTo>
                  <a:cubicBezTo>
                    <a:pt x="2312870" y="138825"/>
                    <a:pt x="2305793" y="142770"/>
                    <a:pt x="2299360" y="142985"/>
                  </a:cubicBezTo>
                  <a:cubicBezTo>
                    <a:pt x="2293269" y="147231"/>
                    <a:pt x="2286321" y="149504"/>
                    <a:pt x="2278730" y="149847"/>
                  </a:cubicBezTo>
                  <a:cubicBezTo>
                    <a:pt x="2271695" y="150190"/>
                    <a:pt x="2264963" y="147660"/>
                    <a:pt x="2259129" y="143757"/>
                  </a:cubicBezTo>
                  <a:cubicBezTo>
                    <a:pt x="2252182" y="151949"/>
                    <a:pt x="2241930" y="157353"/>
                    <a:pt x="2231380" y="157353"/>
                  </a:cubicBezTo>
                  <a:lnTo>
                    <a:pt x="2216069" y="157353"/>
                  </a:lnTo>
                  <a:cubicBezTo>
                    <a:pt x="2216412" y="157696"/>
                    <a:pt x="2216669" y="157996"/>
                    <a:pt x="2216712" y="158339"/>
                  </a:cubicBezTo>
                  <a:cubicBezTo>
                    <a:pt x="2217184" y="162371"/>
                    <a:pt x="2162886" y="161770"/>
                    <a:pt x="2161428" y="168032"/>
                  </a:cubicBezTo>
                  <a:cubicBezTo>
                    <a:pt x="2160698" y="171077"/>
                    <a:pt x="2156067" y="172621"/>
                    <a:pt x="2149076" y="173479"/>
                  </a:cubicBezTo>
                  <a:cubicBezTo>
                    <a:pt x="2111290" y="212894"/>
                    <a:pt x="2055277" y="218213"/>
                    <a:pt x="2004324" y="234768"/>
                  </a:cubicBezTo>
                  <a:cubicBezTo>
                    <a:pt x="2004152" y="234811"/>
                    <a:pt x="2003981" y="234854"/>
                    <a:pt x="2003809" y="234897"/>
                  </a:cubicBezTo>
                  <a:cubicBezTo>
                    <a:pt x="2010371" y="236012"/>
                    <a:pt x="2013202" y="243088"/>
                    <a:pt x="2009342" y="248535"/>
                  </a:cubicBezTo>
                  <a:cubicBezTo>
                    <a:pt x="2004882" y="254840"/>
                    <a:pt x="1985624" y="241116"/>
                    <a:pt x="1980692" y="246820"/>
                  </a:cubicBezTo>
                  <a:cubicBezTo>
                    <a:pt x="1975760" y="252567"/>
                    <a:pt x="1990085" y="259944"/>
                    <a:pt x="1998963" y="258829"/>
                  </a:cubicBezTo>
                  <a:cubicBezTo>
                    <a:pt x="2007841" y="257714"/>
                    <a:pt x="2012773" y="264533"/>
                    <a:pt x="2013760" y="271953"/>
                  </a:cubicBezTo>
                  <a:cubicBezTo>
                    <a:pt x="2014746" y="279373"/>
                    <a:pt x="1993001" y="267364"/>
                    <a:pt x="1988584" y="273669"/>
                  </a:cubicBezTo>
                  <a:cubicBezTo>
                    <a:pt x="1984123" y="279930"/>
                    <a:pt x="1992057" y="282804"/>
                    <a:pt x="2001407" y="283962"/>
                  </a:cubicBezTo>
                  <a:cubicBezTo>
                    <a:pt x="2010800" y="285077"/>
                    <a:pt x="2003895" y="289109"/>
                    <a:pt x="2012301" y="297687"/>
                  </a:cubicBezTo>
                  <a:cubicBezTo>
                    <a:pt x="2012945" y="298330"/>
                    <a:pt x="2013460" y="298973"/>
                    <a:pt x="2013931" y="299574"/>
                  </a:cubicBezTo>
                  <a:cubicBezTo>
                    <a:pt x="2019035" y="306650"/>
                    <a:pt x="2009428" y="309138"/>
                    <a:pt x="2010371" y="315957"/>
                  </a:cubicBezTo>
                  <a:cubicBezTo>
                    <a:pt x="2011315" y="323377"/>
                    <a:pt x="2000979" y="326251"/>
                    <a:pt x="2000979" y="319389"/>
                  </a:cubicBezTo>
                  <a:cubicBezTo>
                    <a:pt x="2000979" y="312526"/>
                    <a:pt x="1974816" y="310253"/>
                    <a:pt x="1969412" y="317673"/>
                  </a:cubicBezTo>
                  <a:cubicBezTo>
                    <a:pt x="1963965" y="325136"/>
                    <a:pt x="1960019" y="330797"/>
                    <a:pt x="1953586" y="323978"/>
                  </a:cubicBezTo>
                  <a:cubicBezTo>
                    <a:pt x="1952985" y="323377"/>
                    <a:pt x="1952213" y="322991"/>
                    <a:pt x="1951441" y="322605"/>
                  </a:cubicBezTo>
                  <a:cubicBezTo>
                    <a:pt x="1947152" y="324707"/>
                    <a:pt x="1942135" y="326036"/>
                    <a:pt x="1936430" y="326208"/>
                  </a:cubicBezTo>
                  <a:cubicBezTo>
                    <a:pt x="1908466" y="327194"/>
                    <a:pt x="1882775" y="343407"/>
                    <a:pt x="1855069" y="347395"/>
                  </a:cubicBezTo>
                  <a:cubicBezTo>
                    <a:pt x="1840744" y="349454"/>
                    <a:pt x="1826548" y="345980"/>
                    <a:pt x="1817670" y="335515"/>
                  </a:cubicBezTo>
                  <a:cubicBezTo>
                    <a:pt x="1805403" y="340790"/>
                    <a:pt x="1795196" y="360605"/>
                    <a:pt x="1806519" y="373686"/>
                  </a:cubicBezTo>
                  <a:cubicBezTo>
                    <a:pt x="1817884" y="386853"/>
                    <a:pt x="1806990" y="392515"/>
                    <a:pt x="1806990" y="401093"/>
                  </a:cubicBezTo>
                  <a:cubicBezTo>
                    <a:pt x="1806990" y="409671"/>
                    <a:pt x="1836626" y="427341"/>
                    <a:pt x="1852453" y="429056"/>
                  </a:cubicBezTo>
                  <a:cubicBezTo>
                    <a:pt x="1868236" y="430772"/>
                    <a:pt x="1881103" y="453032"/>
                    <a:pt x="1871710" y="466756"/>
                  </a:cubicBezTo>
                  <a:cubicBezTo>
                    <a:pt x="1862317" y="480438"/>
                    <a:pt x="1833667" y="462767"/>
                    <a:pt x="1814925" y="445612"/>
                  </a:cubicBezTo>
                  <a:cubicBezTo>
                    <a:pt x="1796139" y="428499"/>
                    <a:pt x="1752692" y="421637"/>
                    <a:pt x="1738410" y="422795"/>
                  </a:cubicBezTo>
                  <a:cubicBezTo>
                    <a:pt x="1724085" y="423910"/>
                    <a:pt x="1732449" y="407955"/>
                    <a:pt x="1714221" y="408470"/>
                  </a:cubicBezTo>
                  <a:cubicBezTo>
                    <a:pt x="1695907" y="409070"/>
                    <a:pt x="1680638" y="427898"/>
                    <a:pt x="1692947" y="427898"/>
                  </a:cubicBezTo>
                  <a:cubicBezTo>
                    <a:pt x="1705299" y="427898"/>
                    <a:pt x="1713191" y="426740"/>
                    <a:pt x="1706801" y="433603"/>
                  </a:cubicBezTo>
                  <a:cubicBezTo>
                    <a:pt x="1700368" y="440465"/>
                    <a:pt x="1710275" y="438749"/>
                    <a:pt x="1725071" y="446169"/>
                  </a:cubicBezTo>
                  <a:cubicBezTo>
                    <a:pt x="1739868" y="453589"/>
                    <a:pt x="1712720" y="463883"/>
                    <a:pt x="1697408" y="451916"/>
                  </a:cubicBezTo>
                  <a:cubicBezTo>
                    <a:pt x="1682097" y="439908"/>
                    <a:pt x="1665842" y="451316"/>
                    <a:pt x="1661381" y="460494"/>
                  </a:cubicBezTo>
                  <a:cubicBezTo>
                    <a:pt x="1656921" y="469630"/>
                    <a:pt x="1679137" y="495878"/>
                    <a:pt x="1705814" y="500467"/>
                  </a:cubicBezTo>
                  <a:cubicBezTo>
                    <a:pt x="1732449" y="505056"/>
                    <a:pt x="1723613" y="514749"/>
                    <a:pt x="1735922" y="519853"/>
                  </a:cubicBezTo>
                  <a:cubicBezTo>
                    <a:pt x="1748275" y="525000"/>
                    <a:pt x="1739397" y="530747"/>
                    <a:pt x="1730990" y="531305"/>
                  </a:cubicBezTo>
                  <a:cubicBezTo>
                    <a:pt x="1722584" y="531862"/>
                    <a:pt x="1705814" y="516465"/>
                    <a:pt x="1692476" y="508445"/>
                  </a:cubicBezTo>
                  <a:cubicBezTo>
                    <a:pt x="1679137" y="500467"/>
                    <a:pt x="1643110" y="511876"/>
                    <a:pt x="1635733" y="502740"/>
                  </a:cubicBezTo>
                  <a:cubicBezTo>
                    <a:pt x="1628313" y="493605"/>
                    <a:pt x="1640666" y="484469"/>
                    <a:pt x="1633717" y="477650"/>
                  </a:cubicBezTo>
                  <a:cubicBezTo>
                    <a:pt x="1626812" y="470788"/>
                    <a:pt x="1632774" y="455391"/>
                    <a:pt x="1641652" y="439393"/>
                  </a:cubicBezTo>
                  <a:cubicBezTo>
                    <a:pt x="1650530" y="423395"/>
                    <a:pt x="1640194" y="395989"/>
                    <a:pt x="1627327" y="391443"/>
                  </a:cubicBezTo>
                  <a:cubicBezTo>
                    <a:pt x="1614503" y="386896"/>
                    <a:pt x="1615490" y="402294"/>
                    <a:pt x="1618449" y="406883"/>
                  </a:cubicBezTo>
                  <a:cubicBezTo>
                    <a:pt x="1621408" y="411472"/>
                    <a:pt x="1619907" y="433174"/>
                    <a:pt x="1610042" y="447413"/>
                  </a:cubicBezTo>
                  <a:cubicBezTo>
                    <a:pt x="1600178" y="461695"/>
                    <a:pt x="1570027" y="461695"/>
                    <a:pt x="1570027" y="471388"/>
                  </a:cubicBezTo>
                  <a:cubicBezTo>
                    <a:pt x="1570027" y="481081"/>
                    <a:pt x="1549783" y="488501"/>
                    <a:pt x="1556688" y="495363"/>
                  </a:cubicBezTo>
                  <a:cubicBezTo>
                    <a:pt x="1563636" y="502226"/>
                    <a:pt x="1590785" y="537609"/>
                    <a:pt x="1594731" y="548460"/>
                  </a:cubicBezTo>
                  <a:cubicBezTo>
                    <a:pt x="1598677" y="559311"/>
                    <a:pt x="1570542" y="593580"/>
                    <a:pt x="1574959" y="613566"/>
                  </a:cubicBezTo>
                  <a:cubicBezTo>
                    <a:pt x="1579419" y="633553"/>
                    <a:pt x="1571013" y="642688"/>
                    <a:pt x="1576460" y="652424"/>
                  </a:cubicBezTo>
                  <a:cubicBezTo>
                    <a:pt x="1581907" y="662160"/>
                    <a:pt x="1594217" y="653539"/>
                    <a:pt x="1602151" y="657571"/>
                  </a:cubicBezTo>
                  <a:cubicBezTo>
                    <a:pt x="1610042" y="661559"/>
                    <a:pt x="1622866" y="651866"/>
                    <a:pt x="1641137" y="647835"/>
                  </a:cubicBezTo>
                  <a:cubicBezTo>
                    <a:pt x="1659408" y="643846"/>
                    <a:pt x="1692990" y="666106"/>
                    <a:pt x="1705342" y="672968"/>
                  </a:cubicBezTo>
                  <a:cubicBezTo>
                    <a:pt x="1717695" y="679830"/>
                    <a:pt x="1711261" y="691239"/>
                    <a:pt x="1717695" y="702647"/>
                  </a:cubicBezTo>
                  <a:cubicBezTo>
                    <a:pt x="1724128" y="714099"/>
                    <a:pt x="1702898" y="714099"/>
                    <a:pt x="1702383" y="731212"/>
                  </a:cubicBezTo>
                  <a:cubicBezTo>
                    <a:pt x="1701912" y="748324"/>
                    <a:pt x="1739440" y="755744"/>
                    <a:pt x="1740898" y="760891"/>
                  </a:cubicBezTo>
                  <a:cubicBezTo>
                    <a:pt x="1742399" y="765995"/>
                    <a:pt x="1714221" y="762049"/>
                    <a:pt x="1703370" y="757460"/>
                  </a:cubicBezTo>
                  <a:cubicBezTo>
                    <a:pt x="1692519" y="752914"/>
                    <a:pt x="1691532" y="736316"/>
                    <a:pt x="1688101" y="732927"/>
                  </a:cubicBezTo>
                  <a:cubicBezTo>
                    <a:pt x="1684627" y="729496"/>
                    <a:pt x="1695478" y="715772"/>
                    <a:pt x="1696465" y="704921"/>
                  </a:cubicBezTo>
                  <a:cubicBezTo>
                    <a:pt x="1697494" y="694070"/>
                    <a:pt x="1684155" y="687765"/>
                    <a:pt x="1679695" y="680345"/>
                  </a:cubicBezTo>
                  <a:cubicBezTo>
                    <a:pt x="1675234" y="672925"/>
                    <a:pt x="1667343" y="662074"/>
                    <a:pt x="1658465" y="664347"/>
                  </a:cubicBezTo>
                  <a:cubicBezTo>
                    <a:pt x="1649586" y="666620"/>
                    <a:pt x="1616991" y="670051"/>
                    <a:pt x="1607126" y="680345"/>
                  </a:cubicBezTo>
                  <a:cubicBezTo>
                    <a:pt x="1597219" y="690638"/>
                    <a:pt x="1608584" y="719760"/>
                    <a:pt x="1614031" y="733999"/>
                  </a:cubicBezTo>
                  <a:cubicBezTo>
                    <a:pt x="1619478" y="748282"/>
                    <a:pt x="1585381" y="768268"/>
                    <a:pt x="1586367" y="779677"/>
                  </a:cubicBezTo>
                  <a:cubicBezTo>
                    <a:pt x="1587354" y="791128"/>
                    <a:pt x="1575989" y="796232"/>
                    <a:pt x="1561191" y="805367"/>
                  </a:cubicBezTo>
                  <a:cubicBezTo>
                    <a:pt x="1546395" y="814503"/>
                    <a:pt x="1530097" y="821322"/>
                    <a:pt x="1530568" y="836205"/>
                  </a:cubicBezTo>
                  <a:cubicBezTo>
                    <a:pt x="1531083" y="851044"/>
                    <a:pt x="1510839" y="843067"/>
                    <a:pt x="1500460" y="836205"/>
                  </a:cubicBezTo>
                  <a:cubicBezTo>
                    <a:pt x="1490081" y="829342"/>
                    <a:pt x="1476743" y="840193"/>
                    <a:pt x="1461946" y="839636"/>
                  </a:cubicBezTo>
                  <a:cubicBezTo>
                    <a:pt x="1447149" y="839078"/>
                    <a:pt x="1447149" y="824796"/>
                    <a:pt x="1435269" y="829900"/>
                  </a:cubicBezTo>
                  <a:cubicBezTo>
                    <a:pt x="1423431" y="835047"/>
                    <a:pt x="1415540" y="823638"/>
                    <a:pt x="1418970" y="813345"/>
                  </a:cubicBezTo>
                  <a:cubicBezTo>
                    <a:pt x="1422445" y="803094"/>
                    <a:pt x="1435740" y="811072"/>
                    <a:pt x="1436770" y="818491"/>
                  </a:cubicBezTo>
                  <a:cubicBezTo>
                    <a:pt x="1437756" y="825911"/>
                    <a:pt x="1446120" y="822480"/>
                    <a:pt x="1456027" y="816218"/>
                  </a:cubicBezTo>
                  <a:cubicBezTo>
                    <a:pt x="1465892" y="809956"/>
                    <a:pt x="1460959" y="824239"/>
                    <a:pt x="1475284" y="825354"/>
                  </a:cubicBezTo>
                  <a:cubicBezTo>
                    <a:pt x="1489609" y="826512"/>
                    <a:pt x="1481675" y="816776"/>
                    <a:pt x="1492569" y="817934"/>
                  </a:cubicBezTo>
                  <a:cubicBezTo>
                    <a:pt x="1503420" y="819092"/>
                    <a:pt x="1503891" y="815103"/>
                    <a:pt x="1500460" y="808798"/>
                  </a:cubicBezTo>
                  <a:cubicBezTo>
                    <a:pt x="1496986" y="802537"/>
                    <a:pt x="1508352" y="797990"/>
                    <a:pt x="1515257" y="794559"/>
                  </a:cubicBezTo>
                  <a:cubicBezTo>
                    <a:pt x="1523020" y="790699"/>
                    <a:pt x="1519203" y="778004"/>
                    <a:pt x="1525636" y="774015"/>
                  </a:cubicBezTo>
                  <a:cubicBezTo>
                    <a:pt x="1532027" y="770026"/>
                    <a:pt x="1527609" y="762006"/>
                    <a:pt x="1534514" y="761449"/>
                  </a:cubicBezTo>
                  <a:cubicBezTo>
                    <a:pt x="1541463" y="760891"/>
                    <a:pt x="1544422" y="748882"/>
                    <a:pt x="1550813" y="748882"/>
                  </a:cubicBezTo>
                  <a:cubicBezTo>
                    <a:pt x="1557203" y="748882"/>
                    <a:pt x="1560677" y="736916"/>
                    <a:pt x="1556731" y="730611"/>
                  </a:cubicBezTo>
                  <a:cubicBezTo>
                    <a:pt x="1552785" y="724349"/>
                    <a:pt x="1559219" y="707237"/>
                    <a:pt x="1565609" y="704921"/>
                  </a:cubicBezTo>
                  <a:cubicBezTo>
                    <a:pt x="1572000" y="702647"/>
                    <a:pt x="1572514" y="695785"/>
                    <a:pt x="1566639" y="690638"/>
                  </a:cubicBezTo>
                  <a:cubicBezTo>
                    <a:pt x="1560720" y="685492"/>
                    <a:pt x="1538975" y="668336"/>
                    <a:pt x="1540476" y="657528"/>
                  </a:cubicBezTo>
                  <a:cubicBezTo>
                    <a:pt x="1541934" y="646677"/>
                    <a:pt x="1536487" y="626690"/>
                    <a:pt x="1539447" y="618155"/>
                  </a:cubicBezTo>
                  <a:cubicBezTo>
                    <a:pt x="1542406" y="609578"/>
                    <a:pt x="1539962" y="591864"/>
                    <a:pt x="1538975" y="581571"/>
                  </a:cubicBezTo>
                  <a:cubicBezTo>
                    <a:pt x="1537988" y="571277"/>
                    <a:pt x="1544422" y="559869"/>
                    <a:pt x="1547381" y="541040"/>
                  </a:cubicBezTo>
                  <a:cubicBezTo>
                    <a:pt x="1550340" y="522212"/>
                    <a:pt x="1530097" y="502226"/>
                    <a:pt x="1520233" y="497079"/>
                  </a:cubicBezTo>
                  <a:cubicBezTo>
                    <a:pt x="1510368" y="491932"/>
                    <a:pt x="1516758" y="481639"/>
                    <a:pt x="1531083" y="467957"/>
                  </a:cubicBezTo>
                  <a:cubicBezTo>
                    <a:pt x="1545409" y="454275"/>
                    <a:pt x="1546395" y="411429"/>
                    <a:pt x="1545409" y="402294"/>
                  </a:cubicBezTo>
                  <a:cubicBezTo>
                    <a:pt x="1544422" y="393158"/>
                    <a:pt x="1515300" y="385181"/>
                    <a:pt x="1503934" y="386296"/>
                  </a:cubicBezTo>
                  <a:cubicBezTo>
                    <a:pt x="1497115" y="386982"/>
                    <a:pt x="1479445" y="386467"/>
                    <a:pt x="1464090" y="385395"/>
                  </a:cubicBezTo>
                  <a:cubicBezTo>
                    <a:pt x="1462203" y="385996"/>
                    <a:pt x="1460316" y="386296"/>
                    <a:pt x="1458343" y="386425"/>
                  </a:cubicBezTo>
                  <a:cubicBezTo>
                    <a:pt x="1460273" y="394488"/>
                    <a:pt x="1459415" y="403537"/>
                    <a:pt x="1454483" y="412801"/>
                  </a:cubicBezTo>
                  <a:cubicBezTo>
                    <a:pt x="1434840" y="449600"/>
                    <a:pt x="1425918" y="491375"/>
                    <a:pt x="1381700" y="505099"/>
                  </a:cubicBezTo>
                  <a:cubicBezTo>
                    <a:pt x="1380370" y="505485"/>
                    <a:pt x="1379084" y="505785"/>
                    <a:pt x="1377754" y="506043"/>
                  </a:cubicBezTo>
                  <a:cubicBezTo>
                    <a:pt x="1371449" y="516465"/>
                    <a:pt x="1365402" y="527016"/>
                    <a:pt x="1359183" y="537438"/>
                  </a:cubicBezTo>
                  <a:cubicBezTo>
                    <a:pt x="1359355" y="537524"/>
                    <a:pt x="1359569" y="537524"/>
                    <a:pt x="1359741" y="537652"/>
                  </a:cubicBezTo>
                  <a:cubicBezTo>
                    <a:pt x="1365188" y="541083"/>
                    <a:pt x="1359269" y="565059"/>
                    <a:pt x="1355795" y="568490"/>
                  </a:cubicBezTo>
                  <a:cubicBezTo>
                    <a:pt x="1352364" y="571921"/>
                    <a:pt x="1362228" y="580499"/>
                    <a:pt x="1353822" y="586761"/>
                  </a:cubicBezTo>
                  <a:cubicBezTo>
                    <a:pt x="1345416" y="593065"/>
                    <a:pt x="1337524" y="606189"/>
                    <a:pt x="1342456" y="613052"/>
                  </a:cubicBezTo>
                  <a:cubicBezTo>
                    <a:pt x="1347388" y="619914"/>
                    <a:pt x="1371578" y="623345"/>
                    <a:pt x="1381957" y="630164"/>
                  </a:cubicBezTo>
                  <a:cubicBezTo>
                    <a:pt x="1392336" y="637027"/>
                    <a:pt x="1388348" y="649550"/>
                    <a:pt x="1396282" y="661559"/>
                  </a:cubicBezTo>
                  <a:cubicBezTo>
                    <a:pt x="1404174" y="673526"/>
                    <a:pt x="1412580" y="666149"/>
                    <a:pt x="1416526" y="673526"/>
                  </a:cubicBezTo>
                  <a:cubicBezTo>
                    <a:pt x="1420472" y="680945"/>
                    <a:pt x="1402201" y="710668"/>
                    <a:pt x="1395768" y="711740"/>
                  </a:cubicBezTo>
                  <a:cubicBezTo>
                    <a:pt x="1389377" y="712898"/>
                    <a:pt x="1363172" y="681503"/>
                    <a:pt x="1355280" y="674641"/>
                  </a:cubicBezTo>
                  <a:cubicBezTo>
                    <a:pt x="1347388" y="667778"/>
                    <a:pt x="1316765" y="656927"/>
                    <a:pt x="1301497" y="647792"/>
                  </a:cubicBezTo>
                  <a:cubicBezTo>
                    <a:pt x="1286443" y="638828"/>
                    <a:pt x="1274219" y="639686"/>
                    <a:pt x="1257878" y="627248"/>
                  </a:cubicBezTo>
                  <a:cubicBezTo>
                    <a:pt x="1251874" y="628663"/>
                    <a:pt x="1245741" y="629693"/>
                    <a:pt x="1239436" y="630079"/>
                  </a:cubicBezTo>
                  <a:cubicBezTo>
                    <a:pt x="1221465" y="631280"/>
                    <a:pt x="1204009" y="628106"/>
                    <a:pt x="1187626" y="620171"/>
                  </a:cubicBezTo>
                  <a:cubicBezTo>
                    <a:pt x="1180935" y="616912"/>
                    <a:pt x="1173944" y="611207"/>
                    <a:pt x="1166825" y="605803"/>
                  </a:cubicBezTo>
                  <a:cubicBezTo>
                    <a:pt x="1151942" y="603573"/>
                    <a:pt x="1141305" y="600399"/>
                    <a:pt x="1134572" y="601514"/>
                  </a:cubicBezTo>
                  <a:cubicBezTo>
                    <a:pt x="1124192" y="603230"/>
                    <a:pt x="1128181" y="589548"/>
                    <a:pt x="1109910" y="580413"/>
                  </a:cubicBezTo>
                  <a:cubicBezTo>
                    <a:pt x="1091639" y="571234"/>
                    <a:pt x="1079759" y="558711"/>
                    <a:pt x="1069423" y="565016"/>
                  </a:cubicBezTo>
                  <a:cubicBezTo>
                    <a:pt x="1059044" y="571277"/>
                    <a:pt x="1063032" y="594138"/>
                    <a:pt x="1078816" y="596968"/>
                  </a:cubicBezTo>
                  <a:cubicBezTo>
                    <a:pt x="1094599" y="599842"/>
                    <a:pt x="1086707" y="609535"/>
                    <a:pt x="1103477" y="608377"/>
                  </a:cubicBezTo>
                  <a:cubicBezTo>
                    <a:pt x="1120247" y="607262"/>
                    <a:pt x="1125179" y="614081"/>
                    <a:pt x="1124707" y="626047"/>
                  </a:cubicBezTo>
                  <a:cubicBezTo>
                    <a:pt x="1124192" y="638013"/>
                    <a:pt x="1132599" y="650022"/>
                    <a:pt x="1140019" y="658043"/>
                  </a:cubicBezTo>
                  <a:cubicBezTo>
                    <a:pt x="1147396" y="666063"/>
                    <a:pt x="1142978" y="679144"/>
                    <a:pt x="1129639" y="679144"/>
                  </a:cubicBezTo>
                  <a:cubicBezTo>
                    <a:pt x="1116301" y="679144"/>
                    <a:pt x="1101032" y="681417"/>
                    <a:pt x="1106951" y="692268"/>
                  </a:cubicBezTo>
                  <a:cubicBezTo>
                    <a:pt x="1112869" y="703119"/>
                    <a:pt x="1102962" y="705993"/>
                    <a:pt x="1089667" y="700289"/>
                  </a:cubicBezTo>
                  <a:cubicBezTo>
                    <a:pt x="1076328" y="694541"/>
                    <a:pt x="1084220" y="683733"/>
                    <a:pt x="1089667" y="677428"/>
                  </a:cubicBezTo>
                  <a:cubicBezTo>
                    <a:pt x="1095114" y="671167"/>
                    <a:pt x="1077829" y="663146"/>
                    <a:pt x="1069423" y="659758"/>
                  </a:cubicBezTo>
                  <a:cubicBezTo>
                    <a:pt x="1061016" y="656327"/>
                    <a:pt x="1027477" y="684891"/>
                    <a:pt x="1018084" y="689438"/>
                  </a:cubicBezTo>
                  <a:cubicBezTo>
                    <a:pt x="1008692" y="694027"/>
                    <a:pt x="985488" y="682575"/>
                    <a:pt x="961770" y="689438"/>
                  </a:cubicBezTo>
                  <a:cubicBezTo>
                    <a:pt x="938053" y="696300"/>
                    <a:pt x="939554" y="718002"/>
                    <a:pt x="930633" y="715729"/>
                  </a:cubicBezTo>
                  <a:cubicBezTo>
                    <a:pt x="921755" y="713455"/>
                    <a:pt x="895593" y="718602"/>
                    <a:pt x="885685" y="711697"/>
                  </a:cubicBezTo>
                  <a:cubicBezTo>
                    <a:pt x="875821" y="704878"/>
                    <a:pt x="883755" y="700889"/>
                    <a:pt x="894091" y="701446"/>
                  </a:cubicBezTo>
                  <a:cubicBezTo>
                    <a:pt x="904470" y="702047"/>
                    <a:pt x="907902" y="698015"/>
                    <a:pt x="901983" y="690038"/>
                  </a:cubicBezTo>
                  <a:cubicBezTo>
                    <a:pt x="896021" y="682018"/>
                    <a:pt x="909875" y="669494"/>
                    <a:pt x="909403" y="663747"/>
                  </a:cubicBezTo>
                  <a:cubicBezTo>
                    <a:pt x="908931" y="658043"/>
                    <a:pt x="870374" y="672925"/>
                    <a:pt x="863983" y="679187"/>
                  </a:cubicBezTo>
                  <a:cubicBezTo>
                    <a:pt x="857550" y="685492"/>
                    <a:pt x="864455" y="696900"/>
                    <a:pt x="857550" y="700889"/>
                  </a:cubicBezTo>
                  <a:cubicBezTo>
                    <a:pt x="850645" y="704878"/>
                    <a:pt x="850645" y="694027"/>
                    <a:pt x="842710" y="690596"/>
                  </a:cubicBezTo>
                  <a:cubicBezTo>
                    <a:pt x="834818" y="687164"/>
                    <a:pt x="777046" y="702604"/>
                    <a:pt x="766195" y="716844"/>
                  </a:cubicBezTo>
                  <a:cubicBezTo>
                    <a:pt x="755301" y="731126"/>
                    <a:pt x="734071" y="731683"/>
                    <a:pt x="734071" y="739704"/>
                  </a:cubicBezTo>
                  <a:cubicBezTo>
                    <a:pt x="734071" y="747724"/>
                    <a:pt x="707909" y="747124"/>
                    <a:pt x="697530" y="752828"/>
                  </a:cubicBezTo>
                  <a:cubicBezTo>
                    <a:pt x="687150" y="758532"/>
                    <a:pt x="694099" y="781950"/>
                    <a:pt x="690110" y="793358"/>
                  </a:cubicBezTo>
                  <a:cubicBezTo>
                    <a:pt x="686164" y="804810"/>
                    <a:pt x="645677" y="801336"/>
                    <a:pt x="633324" y="801936"/>
                  </a:cubicBezTo>
                  <a:cubicBezTo>
                    <a:pt x="620972" y="802537"/>
                    <a:pt x="616555" y="774530"/>
                    <a:pt x="606647" y="772814"/>
                  </a:cubicBezTo>
                  <a:cubicBezTo>
                    <a:pt x="596783" y="771099"/>
                    <a:pt x="602701" y="755144"/>
                    <a:pt x="605660" y="748282"/>
                  </a:cubicBezTo>
                  <a:cubicBezTo>
                    <a:pt x="608620" y="741419"/>
                    <a:pt x="616512" y="747124"/>
                    <a:pt x="628864" y="737988"/>
                  </a:cubicBezTo>
                  <a:cubicBezTo>
                    <a:pt x="641216" y="728810"/>
                    <a:pt x="653568" y="742534"/>
                    <a:pt x="658500" y="736230"/>
                  </a:cubicBezTo>
                  <a:cubicBezTo>
                    <a:pt x="663433" y="729968"/>
                    <a:pt x="639715" y="713370"/>
                    <a:pt x="638257" y="699088"/>
                  </a:cubicBezTo>
                  <a:cubicBezTo>
                    <a:pt x="636755" y="684848"/>
                    <a:pt x="610593" y="680817"/>
                    <a:pt x="595753" y="685406"/>
                  </a:cubicBezTo>
                  <a:cubicBezTo>
                    <a:pt x="589105" y="687465"/>
                    <a:pt x="582200" y="687722"/>
                    <a:pt x="575638" y="686950"/>
                  </a:cubicBezTo>
                  <a:cubicBezTo>
                    <a:pt x="574437" y="692440"/>
                    <a:pt x="572207" y="697629"/>
                    <a:pt x="568905" y="702004"/>
                  </a:cubicBezTo>
                  <a:cubicBezTo>
                    <a:pt x="571435" y="708051"/>
                    <a:pt x="568390" y="716157"/>
                    <a:pt x="570063" y="721948"/>
                  </a:cubicBezTo>
                  <a:cubicBezTo>
                    <a:pt x="572550" y="730483"/>
                    <a:pt x="566117" y="749954"/>
                    <a:pt x="557196" y="764794"/>
                  </a:cubicBezTo>
                  <a:cubicBezTo>
                    <a:pt x="548317" y="779634"/>
                    <a:pt x="554751" y="779076"/>
                    <a:pt x="568090" y="778476"/>
                  </a:cubicBezTo>
                  <a:cubicBezTo>
                    <a:pt x="581385" y="777918"/>
                    <a:pt x="580442" y="797947"/>
                    <a:pt x="580442" y="812744"/>
                  </a:cubicBezTo>
                  <a:cubicBezTo>
                    <a:pt x="580442" y="827627"/>
                    <a:pt x="570063" y="831616"/>
                    <a:pt x="570063" y="842467"/>
                  </a:cubicBezTo>
                  <a:cubicBezTo>
                    <a:pt x="570063" y="853318"/>
                    <a:pt x="559212" y="837320"/>
                    <a:pt x="555738" y="841909"/>
                  </a:cubicBezTo>
                  <a:cubicBezTo>
                    <a:pt x="552306" y="846455"/>
                    <a:pt x="547846" y="839636"/>
                    <a:pt x="545873" y="830500"/>
                  </a:cubicBezTo>
                  <a:cubicBezTo>
                    <a:pt x="543900" y="821365"/>
                    <a:pt x="523656" y="826469"/>
                    <a:pt x="512291" y="823081"/>
                  </a:cubicBezTo>
                  <a:cubicBezTo>
                    <a:pt x="500925" y="819649"/>
                    <a:pt x="496464" y="825354"/>
                    <a:pt x="491060" y="835047"/>
                  </a:cubicBezTo>
                  <a:cubicBezTo>
                    <a:pt x="485613" y="844782"/>
                    <a:pt x="469830" y="848771"/>
                    <a:pt x="461424" y="849886"/>
                  </a:cubicBezTo>
                  <a:cubicBezTo>
                    <a:pt x="452117" y="851173"/>
                    <a:pt x="438221" y="869873"/>
                    <a:pt x="429343" y="876735"/>
                  </a:cubicBezTo>
                  <a:cubicBezTo>
                    <a:pt x="420465" y="883597"/>
                    <a:pt x="418964" y="896722"/>
                    <a:pt x="431316" y="910403"/>
                  </a:cubicBezTo>
                  <a:cubicBezTo>
                    <a:pt x="443668" y="924085"/>
                    <a:pt x="446112" y="933263"/>
                    <a:pt x="445169" y="940640"/>
                  </a:cubicBezTo>
                  <a:cubicBezTo>
                    <a:pt x="444183" y="948060"/>
                    <a:pt x="410600" y="945787"/>
                    <a:pt x="405196" y="937809"/>
                  </a:cubicBezTo>
                  <a:cubicBezTo>
                    <a:pt x="399749" y="929832"/>
                    <a:pt x="378004" y="926958"/>
                    <a:pt x="370627" y="928674"/>
                  </a:cubicBezTo>
                  <a:cubicBezTo>
                    <a:pt x="363208" y="930390"/>
                    <a:pt x="343006" y="902983"/>
                    <a:pt x="332628" y="902426"/>
                  </a:cubicBezTo>
                  <a:cubicBezTo>
                    <a:pt x="322248" y="901868"/>
                    <a:pt x="315815" y="916665"/>
                    <a:pt x="312384" y="924085"/>
                  </a:cubicBezTo>
                  <a:cubicBezTo>
                    <a:pt x="308910" y="931548"/>
                    <a:pt x="317316" y="933821"/>
                    <a:pt x="322248" y="946344"/>
                  </a:cubicBezTo>
                  <a:cubicBezTo>
                    <a:pt x="327180" y="958911"/>
                    <a:pt x="345451" y="959469"/>
                    <a:pt x="354844" y="959469"/>
                  </a:cubicBezTo>
                  <a:cubicBezTo>
                    <a:pt x="364237" y="959469"/>
                    <a:pt x="360763" y="976024"/>
                    <a:pt x="357804" y="982886"/>
                  </a:cubicBezTo>
                  <a:cubicBezTo>
                    <a:pt x="354844" y="989748"/>
                    <a:pt x="337560" y="994852"/>
                    <a:pt x="332628" y="987432"/>
                  </a:cubicBezTo>
                  <a:cubicBezTo>
                    <a:pt x="327695" y="980013"/>
                    <a:pt x="306937" y="987432"/>
                    <a:pt x="306465" y="978297"/>
                  </a:cubicBezTo>
                  <a:cubicBezTo>
                    <a:pt x="305993" y="969161"/>
                    <a:pt x="291153" y="955480"/>
                    <a:pt x="275842" y="958310"/>
                  </a:cubicBezTo>
                  <a:cubicBezTo>
                    <a:pt x="260530" y="961184"/>
                    <a:pt x="257571" y="949733"/>
                    <a:pt x="258558" y="936008"/>
                  </a:cubicBezTo>
                  <a:cubicBezTo>
                    <a:pt x="259587" y="922326"/>
                    <a:pt x="250194" y="914349"/>
                    <a:pt x="250623" y="908044"/>
                  </a:cubicBezTo>
                  <a:cubicBezTo>
                    <a:pt x="251138" y="901740"/>
                    <a:pt x="243718" y="889173"/>
                    <a:pt x="251610" y="882911"/>
                  </a:cubicBezTo>
                  <a:cubicBezTo>
                    <a:pt x="259501" y="876649"/>
                    <a:pt x="253582" y="866956"/>
                    <a:pt x="254097" y="858378"/>
                  </a:cubicBezTo>
                  <a:cubicBezTo>
                    <a:pt x="254569" y="849801"/>
                    <a:pt x="240758" y="836676"/>
                    <a:pt x="228406" y="836676"/>
                  </a:cubicBezTo>
                  <a:cubicBezTo>
                    <a:pt x="216054" y="836676"/>
                    <a:pt x="218542" y="822394"/>
                    <a:pt x="208163" y="819564"/>
                  </a:cubicBezTo>
                  <a:cubicBezTo>
                    <a:pt x="197783" y="816690"/>
                    <a:pt x="177068" y="796704"/>
                    <a:pt x="175567" y="788169"/>
                  </a:cubicBezTo>
                  <a:cubicBezTo>
                    <a:pt x="174066" y="779591"/>
                    <a:pt x="158282" y="778433"/>
                    <a:pt x="163686" y="775602"/>
                  </a:cubicBezTo>
                  <a:cubicBezTo>
                    <a:pt x="169133" y="772729"/>
                    <a:pt x="181443" y="776760"/>
                    <a:pt x="190363" y="787011"/>
                  </a:cubicBezTo>
                  <a:cubicBezTo>
                    <a:pt x="199242" y="797261"/>
                    <a:pt x="213567" y="806440"/>
                    <a:pt x="236770" y="809871"/>
                  </a:cubicBezTo>
                  <a:cubicBezTo>
                    <a:pt x="260016" y="813302"/>
                    <a:pt x="269366" y="825825"/>
                    <a:pt x="295014" y="830972"/>
                  </a:cubicBezTo>
                  <a:cubicBezTo>
                    <a:pt x="320704" y="836119"/>
                    <a:pt x="336015" y="839550"/>
                    <a:pt x="373029" y="845855"/>
                  </a:cubicBezTo>
                  <a:cubicBezTo>
                    <a:pt x="410042" y="852159"/>
                    <a:pt x="459451" y="808713"/>
                    <a:pt x="469830" y="796747"/>
                  </a:cubicBezTo>
                  <a:cubicBezTo>
                    <a:pt x="478708" y="786496"/>
                    <a:pt x="470216" y="767067"/>
                    <a:pt x="467600" y="755916"/>
                  </a:cubicBezTo>
                  <a:cubicBezTo>
                    <a:pt x="451945" y="754157"/>
                    <a:pt x="437878" y="743392"/>
                    <a:pt x="426083" y="729753"/>
                  </a:cubicBezTo>
                  <a:cubicBezTo>
                    <a:pt x="425054" y="728595"/>
                    <a:pt x="424153" y="727695"/>
                    <a:pt x="423424" y="727008"/>
                  </a:cubicBezTo>
                  <a:cubicBezTo>
                    <a:pt x="420979" y="726794"/>
                    <a:pt x="418063" y="726408"/>
                    <a:pt x="417205" y="726365"/>
                  </a:cubicBezTo>
                  <a:cubicBezTo>
                    <a:pt x="400822" y="725207"/>
                    <a:pt x="385810" y="718945"/>
                    <a:pt x="375431" y="705392"/>
                  </a:cubicBezTo>
                  <a:cubicBezTo>
                    <a:pt x="370799" y="699345"/>
                    <a:pt x="367497" y="692568"/>
                    <a:pt x="365996" y="685577"/>
                  </a:cubicBezTo>
                  <a:cubicBezTo>
                    <a:pt x="360591" y="681589"/>
                    <a:pt x="354029" y="676485"/>
                    <a:pt x="345580" y="669966"/>
                  </a:cubicBezTo>
                  <a:cubicBezTo>
                    <a:pt x="338975" y="668979"/>
                    <a:pt x="332370" y="666020"/>
                    <a:pt x="326237" y="660358"/>
                  </a:cubicBezTo>
                  <a:cubicBezTo>
                    <a:pt x="332456" y="666106"/>
                    <a:pt x="311011" y="661216"/>
                    <a:pt x="307237" y="660358"/>
                  </a:cubicBezTo>
                  <a:cubicBezTo>
                    <a:pt x="299388" y="658600"/>
                    <a:pt x="292011" y="655555"/>
                    <a:pt x="284806" y="651952"/>
                  </a:cubicBezTo>
                  <a:cubicBezTo>
                    <a:pt x="274813" y="646934"/>
                    <a:pt x="264905" y="641616"/>
                    <a:pt x="254998" y="636298"/>
                  </a:cubicBezTo>
                  <a:cubicBezTo>
                    <a:pt x="253496" y="636126"/>
                    <a:pt x="252038" y="635397"/>
                    <a:pt x="250623" y="633982"/>
                  </a:cubicBezTo>
                  <a:cubicBezTo>
                    <a:pt x="248393" y="632781"/>
                    <a:pt x="246163" y="631580"/>
                    <a:pt x="243932" y="630379"/>
                  </a:cubicBezTo>
                  <a:cubicBezTo>
                    <a:pt x="240630" y="628620"/>
                    <a:pt x="237456" y="626776"/>
                    <a:pt x="234325" y="624846"/>
                  </a:cubicBezTo>
                  <a:cubicBezTo>
                    <a:pt x="230722" y="625532"/>
                    <a:pt x="227034" y="627291"/>
                    <a:pt x="223903" y="629993"/>
                  </a:cubicBezTo>
                  <a:cubicBezTo>
                    <a:pt x="215968" y="636855"/>
                    <a:pt x="208077" y="623731"/>
                    <a:pt x="193280" y="627677"/>
                  </a:cubicBezTo>
                  <a:cubicBezTo>
                    <a:pt x="178483" y="631666"/>
                    <a:pt x="170592" y="620257"/>
                    <a:pt x="174495" y="615110"/>
                  </a:cubicBezTo>
                  <a:cubicBezTo>
                    <a:pt x="178440" y="609964"/>
                    <a:pt x="200185" y="614553"/>
                    <a:pt x="199199" y="605975"/>
                  </a:cubicBezTo>
                  <a:cubicBezTo>
                    <a:pt x="198212" y="597397"/>
                    <a:pt x="190321" y="605975"/>
                    <a:pt x="176982" y="595681"/>
                  </a:cubicBezTo>
                  <a:cubicBezTo>
                    <a:pt x="163644" y="585388"/>
                    <a:pt x="156267" y="592250"/>
                    <a:pt x="153264" y="600828"/>
                  </a:cubicBezTo>
                  <a:cubicBezTo>
                    <a:pt x="150305" y="609406"/>
                    <a:pt x="139969" y="607090"/>
                    <a:pt x="133021" y="599670"/>
                  </a:cubicBezTo>
                  <a:cubicBezTo>
                    <a:pt x="132420" y="598941"/>
                    <a:pt x="131562" y="598384"/>
                    <a:pt x="130747" y="597826"/>
                  </a:cubicBezTo>
                  <a:cubicBezTo>
                    <a:pt x="128475" y="612108"/>
                    <a:pt x="121183" y="613566"/>
                    <a:pt x="113763" y="611679"/>
                  </a:cubicBezTo>
                  <a:cubicBezTo>
                    <a:pt x="104842" y="609406"/>
                    <a:pt x="95964" y="626519"/>
                    <a:pt x="86143" y="626519"/>
                  </a:cubicBezTo>
                  <a:cubicBezTo>
                    <a:pt x="76278" y="626519"/>
                    <a:pt x="65427" y="639085"/>
                    <a:pt x="63411" y="649336"/>
                  </a:cubicBezTo>
                  <a:cubicBezTo>
                    <a:pt x="61439" y="659629"/>
                    <a:pt x="50630" y="653925"/>
                    <a:pt x="50630" y="660745"/>
                  </a:cubicBezTo>
                  <a:cubicBezTo>
                    <a:pt x="50630" y="667607"/>
                    <a:pt x="50630" y="674469"/>
                    <a:pt x="45655" y="681288"/>
                  </a:cubicBezTo>
                  <a:cubicBezTo>
                    <a:pt x="40723" y="688151"/>
                    <a:pt x="45655" y="691582"/>
                    <a:pt x="50630" y="702990"/>
                  </a:cubicBezTo>
                  <a:cubicBezTo>
                    <a:pt x="55563" y="714442"/>
                    <a:pt x="66413" y="713284"/>
                    <a:pt x="71346" y="716715"/>
                  </a:cubicBezTo>
                  <a:cubicBezTo>
                    <a:pt x="76278" y="720146"/>
                    <a:pt x="95064" y="738417"/>
                    <a:pt x="95064" y="745279"/>
                  </a:cubicBezTo>
                  <a:cubicBezTo>
                    <a:pt x="95064" y="752142"/>
                    <a:pt x="80266" y="769254"/>
                    <a:pt x="74348" y="773844"/>
                  </a:cubicBezTo>
                  <a:cubicBezTo>
                    <a:pt x="68429" y="778390"/>
                    <a:pt x="60495" y="789798"/>
                    <a:pt x="64441" y="796661"/>
                  </a:cubicBezTo>
                  <a:cubicBezTo>
                    <a:pt x="68387" y="803523"/>
                    <a:pt x="85199" y="832087"/>
                    <a:pt x="96050" y="854904"/>
                  </a:cubicBezTo>
                  <a:cubicBezTo>
                    <a:pt x="106944" y="877764"/>
                    <a:pt x="92147" y="867471"/>
                    <a:pt x="85199" y="877722"/>
                  </a:cubicBezTo>
                  <a:cubicBezTo>
                    <a:pt x="78294" y="888015"/>
                    <a:pt x="88158" y="900582"/>
                    <a:pt x="90131" y="907444"/>
                  </a:cubicBezTo>
                  <a:cubicBezTo>
                    <a:pt x="92147" y="914306"/>
                    <a:pt x="81253" y="913148"/>
                    <a:pt x="82240" y="918852"/>
                  </a:cubicBezTo>
                  <a:cubicBezTo>
                    <a:pt x="83226" y="924600"/>
                    <a:pt x="98023" y="926873"/>
                    <a:pt x="99010" y="931419"/>
                  </a:cubicBezTo>
                  <a:cubicBezTo>
                    <a:pt x="99996" y="935965"/>
                    <a:pt x="89145" y="941712"/>
                    <a:pt x="94077" y="950848"/>
                  </a:cubicBezTo>
                  <a:cubicBezTo>
                    <a:pt x="99052" y="959983"/>
                    <a:pt x="110847" y="959983"/>
                    <a:pt x="111833" y="971392"/>
                  </a:cubicBezTo>
                  <a:cubicBezTo>
                    <a:pt x="112863" y="982800"/>
                    <a:pt x="90088" y="983958"/>
                    <a:pt x="91118" y="993137"/>
                  </a:cubicBezTo>
                  <a:cubicBezTo>
                    <a:pt x="92104" y="1002272"/>
                    <a:pt x="120754" y="1013681"/>
                    <a:pt x="133578" y="1030794"/>
                  </a:cubicBezTo>
                  <a:cubicBezTo>
                    <a:pt x="146402" y="1047906"/>
                    <a:pt x="145416" y="1052496"/>
                    <a:pt x="142456" y="1061631"/>
                  </a:cubicBezTo>
                  <a:cubicBezTo>
                    <a:pt x="136495" y="1080030"/>
                    <a:pt x="100982" y="1095899"/>
                    <a:pt x="93048" y="1116443"/>
                  </a:cubicBezTo>
                  <a:cubicBezTo>
                    <a:pt x="85156" y="1136987"/>
                    <a:pt x="55563" y="1148396"/>
                    <a:pt x="41709" y="1164437"/>
                  </a:cubicBezTo>
                  <a:cubicBezTo>
                    <a:pt x="36048" y="1170956"/>
                    <a:pt x="30472" y="1179748"/>
                    <a:pt x="25754" y="1187897"/>
                  </a:cubicBezTo>
                  <a:cubicBezTo>
                    <a:pt x="31630" y="1186181"/>
                    <a:pt x="36305" y="1184123"/>
                    <a:pt x="39693" y="1182150"/>
                  </a:cubicBezTo>
                  <a:cubicBezTo>
                    <a:pt x="47585" y="1177561"/>
                    <a:pt x="53032" y="1199863"/>
                    <a:pt x="60924" y="1207283"/>
                  </a:cubicBezTo>
                  <a:cubicBezTo>
                    <a:pt x="68815" y="1214703"/>
                    <a:pt x="84641" y="1207841"/>
                    <a:pt x="90045" y="1214703"/>
                  </a:cubicBezTo>
                  <a:cubicBezTo>
                    <a:pt x="95492" y="1221565"/>
                    <a:pt x="85585" y="1222123"/>
                    <a:pt x="74262" y="1219850"/>
                  </a:cubicBezTo>
                  <a:cubicBezTo>
                    <a:pt x="62897" y="1217576"/>
                    <a:pt x="59937" y="1225554"/>
                    <a:pt x="42138" y="1232416"/>
                  </a:cubicBezTo>
                  <a:cubicBezTo>
                    <a:pt x="28885" y="1237563"/>
                    <a:pt x="30172" y="1243010"/>
                    <a:pt x="25754" y="1247299"/>
                  </a:cubicBezTo>
                  <a:cubicBezTo>
                    <a:pt x="33732" y="1260723"/>
                    <a:pt x="23052" y="1262439"/>
                    <a:pt x="18935" y="1272646"/>
                  </a:cubicBezTo>
                  <a:cubicBezTo>
                    <a:pt x="14517" y="1283755"/>
                    <a:pt x="8556" y="1285513"/>
                    <a:pt x="7827" y="1292332"/>
                  </a:cubicBezTo>
                  <a:cubicBezTo>
                    <a:pt x="7055" y="1299195"/>
                    <a:pt x="9285" y="1304342"/>
                    <a:pt x="10057" y="1314592"/>
                  </a:cubicBezTo>
                  <a:cubicBezTo>
                    <a:pt x="10786" y="1324885"/>
                    <a:pt x="12287" y="1326601"/>
                    <a:pt x="17434" y="1335179"/>
                  </a:cubicBezTo>
                  <a:cubicBezTo>
                    <a:pt x="22623" y="1343757"/>
                    <a:pt x="12973" y="1343757"/>
                    <a:pt x="8556" y="1348046"/>
                  </a:cubicBezTo>
                  <a:cubicBezTo>
                    <a:pt x="4138" y="1352335"/>
                    <a:pt x="7098" y="1361727"/>
                    <a:pt x="13016" y="1368590"/>
                  </a:cubicBezTo>
                  <a:cubicBezTo>
                    <a:pt x="18935" y="1375452"/>
                    <a:pt x="18935" y="1383987"/>
                    <a:pt x="16748" y="1389991"/>
                  </a:cubicBezTo>
                  <a:cubicBezTo>
                    <a:pt x="14517" y="1395953"/>
                    <a:pt x="21937" y="1406246"/>
                    <a:pt x="27127" y="1412251"/>
                  </a:cubicBezTo>
                  <a:cubicBezTo>
                    <a:pt x="32316" y="1418256"/>
                    <a:pt x="31587" y="1434553"/>
                    <a:pt x="36005" y="1438799"/>
                  </a:cubicBezTo>
                  <a:cubicBezTo>
                    <a:pt x="40466" y="1443088"/>
                    <a:pt x="45655" y="1447377"/>
                    <a:pt x="53804" y="1444804"/>
                  </a:cubicBezTo>
                  <a:cubicBezTo>
                    <a:pt x="61953" y="1442231"/>
                    <a:pt x="67100" y="1446520"/>
                    <a:pt x="70831" y="1454240"/>
                  </a:cubicBezTo>
                  <a:cubicBezTo>
                    <a:pt x="74562" y="1461917"/>
                    <a:pt x="80481" y="1458529"/>
                    <a:pt x="88630" y="1454240"/>
                  </a:cubicBezTo>
                  <a:cubicBezTo>
                    <a:pt x="96736" y="1449951"/>
                    <a:pt x="115264" y="1461917"/>
                    <a:pt x="119725" y="1464490"/>
                  </a:cubicBezTo>
                  <a:cubicBezTo>
                    <a:pt x="124186" y="1467064"/>
                    <a:pt x="121955" y="1481603"/>
                    <a:pt x="122684" y="1491039"/>
                  </a:cubicBezTo>
                  <a:cubicBezTo>
                    <a:pt x="123413" y="1500474"/>
                    <a:pt x="118267" y="1512483"/>
                    <a:pt x="126415" y="1518488"/>
                  </a:cubicBezTo>
                  <a:cubicBezTo>
                    <a:pt x="134564" y="1524449"/>
                    <a:pt x="132334" y="1538174"/>
                    <a:pt x="141941" y="1542463"/>
                  </a:cubicBezTo>
                  <a:cubicBezTo>
                    <a:pt x="151591" y="1546752"/>
                    <a:pt x="155280" y="1562149"/>
                    <a:pt x="161199" y="1563908"/>
                  </a:cubicBezTo>
                  <a:cubicBezTo>
                    <a:pt x="167117" y="1565580"/>
                    <a:pt x="178226" y="1575917"/>
                    <a:pt x="179727" y="1583594"/>
                  </a:cubicBezTo>
                  <a:cubicBezTo>
                    <a:pt x="181228" y="1591271"/>
                    <a:pt x="169348" y="1598176"/>
                    <a:pt x="162700" y="1601564"/>
                  </a:cubicBezTo>
                  <a:cubicBezTo>
                    <a:pt x="156052" y="1604995"/>
                    <a:pt x="143443" y="1591271"/>
                    <a:pt x="139025" y="1597275"/>
                  </a:cubicBezTo>
                  <a:cubicBezTo>
                    <a:pt x="134607" y="1603280"/>
                    <a:pt x="140526" y="1614388"/>
                    <a:pt x="144172" y="1633260"/>
                  </a:cubicBezTo>
                  <a:cubicBezTo>
                    <a:pt x="147903" y="1652088"/>
                    <a:pt x="150863" y="1653804"/>
                    <a:pt x="158282" y="1653804"/>
                  </a:cubicBezTo>
                  <a:cubicBezTo>
                    <a:pt x="165702" y="1653804"/>
                    <a:pt x="168662" y="1647799"/>
                    <a:pt x="173851" y="1644368"/>
                  </a:cubicBezTo>
                  <a:cubicBezTo>
                    <a:pt x="179041" y="1640937"/>
                    <a:pt x="190878" y="1646083"/>
                    <a:pt x="196068" y="1643510"/>
                  </a:cubicBezTo>
                  <a:cubicBezTo>
                    <a:pt x="201258" y="1640937"/>
                    <a:pt x="219743" y="1640079"/>
                    <a:pt x="223474" y="1646941"/>
                  </a:cubicBezTo>
                  <a:cubicBezTo>
                    <a:pt x="227162" y="1653804"/>
                    <a:pt x="230851" y="1670059"/>
                    <a:pt x="227935" y="1676063"/>
                  </a:cubicBezTo>
                  <a:cubicBezTo>
                    <a:pt x="224975" y="1682068"/>
                    <a:pt x="231623" y="1688887"/>
                    <a:pt x="235354" y="1697465"/>
                  </a:cubicBezTo>
                  <a:cubicBezTo>
                    <a:pt x="239043" y="1706043"/>
                    <a:pt x="254612" y="1701754"/>
                    <a:pt x="259802" y="1704327"/>
                  </a:cubicBezTo>
                  <a:cubicBezTo>
                    <a:pt x="264991" y="1706900"/>
                    <a:pt x="276828" y="1725729"/>
                    <a:pt x="274598" y="1734307"/>
                  </a:cubicBezTo>
                  <a:cubicBezTo>
                    <a:pt x="272368" y="1742885"/>
                    <a:pt x="281975" y="1744600"/>
                    <a:pt x="287207" y="1742027"/>
                  </a:cubicBezTo>
                  <a:cubicBezTo>
                    <a:pt x="292397" y="1739454"/>
                    <a:pt x="297587" y="1746316"/>
                    <a:pt x="303506" y="1750605"/>
                  </a:cubicBezTo>
                  <a:cubicBezTo>
                    <a:pt x="309424" y="1754894"/>
                    <a:pt x="314614" y="1753178"/>
                    <a:pt x="320532" y="1748889"/>
                  </a:cubicBezTo>
                  <a:cubicBezTo>
                    <a:pt x="326451" y="1744600"/>
                    <a:pt x="336058" y="1741212"/>
                    <a:pt x="339061" y="1747174"/>
                  </a:cubicBezTo>
                  <a:cubicBezTo>
                    <a:pt x="342020" y="1753178"/>
                    <a:pt x="353858" y="1764329"/>
                    <a:pt x="353858" y="1767717"/>
                  </a:cubicBezTo>
                  <a:cubicBezTo>
                    <a:pt x="353858" y="1771149"/>
                    <a:pt x="372386" y="1767717"/>
                    <a:pt x="381264" y="1772864"/>
                  </a:cubicBezTo>
                  <a:cubicBezTo>
                    <a:pt x="390142" y="1777968"/>
                    <a:pt x="399792" y="1775438"/>
                    <a:pt x="409442" y="1781442"/>
                  </a:cubicBezTo>
                  <a:cubicBezTo>
                    <a:pt x="419050" y="1787447"/>
                    <a:pt x="427970" y="1788304"/>
                    <a:pt x="428700" y="1795124"/>
                  </a:cubicBezTo>
                  <a:cubicBezTo>
                    <a:pt x="429428" y="1801986"/>
                    <a:pt x="419092" y="1807991"/>
                    <a:pt x="419092" y="1811379"/>
                  </a:cubicBezTo>
                  <a:cubicBezTo>
                    <a:pt x="419092" y="1814810"/>
                    <a:pt x="427241" y="1817383"/>
                    <a:pt x="427241" y="1822530"/>
                  </a:cubicBezTo>
                  <a:cubicBezTo>
                    <a:pt x="427241" y="1827677"/>
                    <a:pt x="416862" y="1827677"/>
                    <a:pt x="415404" y="1831966"/>
                  </a:cubicBezTo>
                  <a:cubicBezTo>
                    <a:pt x="413903" y="1836255"/>
                    <a:pt x="421322" y="1842259"/>
                    <a:pt x="422781" y="1846548"/>
                  </a:cubicBezTo>
                  <a:cubicBezTo>
                    <a:pt x="424282" y="1850837"/>
                    <a:pt x="416862" y="1865377"/>
                    <a:pt x="416862" y="1869665"/>
                  </a:cubicBezTo>
                  <a:cubicBezTo>
                    <a:pt x="416862" y="1873954"/>
                    <a:pt x="394645" y="1868808"/>
                    <a:pt x="389456" y="1868808"/>
                  </a:cubicBezTo>
                  <a:cubicBezTo>
                    <a:pt x="384266" y="1868808"/>
                    <a:pt x="368697" y="1888537"/>
                    <a:pt x="363551" y="1889352"/>
                  </a:cubicBezTo>
                  <a:cubicBezTo>
                    <a:pt x="359133" y="1890124"/>
                    <a:pt x="361191" y="1899559"/>
                    <a:pt x="362821" y="1907665"/>
                  </a:cubicBezTo>
                  <a:cubicBezTo>
                    <a:pt x="378776" y="1904148"/>
                    <a:pt x="395117" y="1902690"/>
                    <a:pt x="396919" y="1906765"/>
                  </a:cubicBezTo>
                  <a:cubicBezTo>
                    <a:pt x="399878" y="1913627"/>
                    <a:pt x="362350" y="1931898"/>
                    <a:pt x="355444" y="1934728"/>
                  </a:cubicBezTo>
                  <a:cubicBezTo>
                    <a:pt x="348539" y="1937559"/>
                    <a:pt x="368783" y="1949568"/>
                    <a:pt x="368268" y="1956430"/>
                  </a:cubicBezTo>
                  <a:cubicBezTo>
                    <a:pt x="367797" y="1963293"/>
                    <a:pt x="346524" y="1965008"/>
                    <a:pt x="348496" y="1978690"/>
                  </a:cubicBezTo>
                  <a:cubicBezTo>
                    <a:pt x="350469" y="1992415"/>
                    <a:pt x="341591" y="1995288"/>
                    <a:pt x="330225" y="1995288"/>
                  </a:cubicBezTo>
                  <a:cubicBezTo>
                    <a:pt x="318860" y="1995288"/>
                    <a:pt x="315901" y="2003265"/>
                    <a:pt x="321348" y="2004381"/>
                  </a:cubicBezTo>
                  <a:cubicBezTo>
                    <a:pt x="326795" y="2005539"/>
                    <a:pt x="326280" y="2022652"/>
                    <a:pt x="347553" y="2028956"/>
                  </a:cubicBezTo>
                  <a:cubicBezTo>
                    <a:pt x="368783" y="2035261"/>
                    <a:pt x="391514" y="2058078"/>
                    <a:pt x="409785" y="2080938"/>
                  </a:cubicBezTo>
                  <a:cubicBezTo>
                    <a:pt x="412316" y="2084155"/>
                    <a:pt x="415318" y="2086685"/>
                    <a:pt x="418492" y="2088830"/>
                  </a:cubicBezTo>
                  <a:cubicBezTo>
                    <a:pt x="423767" y="2085184"/>
                    <a:pt x="428356" y="2082525"/>
                    <a:pt x="431015" y="2082096"/>
                  </a:cubicBezTo>
                  <a:cubicBezTo>
                    <a:pt x="441395" y="2080381"/>
                    <a:pt x="460652" y="2087243"/>
                    <a:pt x="471031" y="2095778"/>
                  </a:cubicBezTo>
                  <a:cubicBezTo>
                    <a:pt x="481410" y="2104356"/>
                    <a:pt x="518424" y="2094062"/>
                    <a:pt x="522884" y="2100925"/>
                  </a:cubicBezTo>
                  <a:cubicBezTo>
                    <a:pt x="527345" y="2107787"/>
                    <a:pt x="536223" y="2116322"/>
                    <a:pt x="543643" y="2116322"/>
                  </a:cubicBezTo>
                  <a:cubicBezTo>
                    <a:pt x="551020" y="2116322"/>
                    <a:pt x="558440" y="2133478"/>
                    <a:pt x="564359" y="2128331"/>
                  </a:cubicBezTo>
                  <a:cubicBezTo>
                    <a:pt x="570277" y="2123184"/>
                    <a:pt x="592494" y="2123184"/>
                    <a:pt x="598412" y="2123184"/>
                  </a:cubicBezTo>
                  <a:cubicBezTo>
                    <a:pt x="604331" y="2123184"/>
                    <a:pt x="604331" y="2128331"/>
                    <a:pt x="610250" y="2128331"/>
                  </a:cubicBezTo>
                  <a:cubicBezTo>
                    <a:pt x="616169" y="2128331"/>
                    <a:pt x="616169" y="2154022"/>
                    <a:pt x="620629" y="2152306"/>
                  </a:cubicBezTo>
                  <a:cubicBezTo>
                    <a:pt x="625047" y="2150590"/>
                    <a:pt x="641345" y="2167703"/>
                    <a:pt x="651724" y="2169419"/>
                  </a:cubicBezTo>
                  <a:cubicBezTo>
                    <a:pt x="662103" y="2171134"/>
                    <a:pt x="672439" y="2191679"/>
                    <a:pt x="676900" y="2189963"/>
                  </a:cubicBezTo>
                  <a:cubicBezTo>
                    <a:pt x="681360" y="2188247"/>
                    <a:pt x="688780" y="2198498"/>
                    <a:pt x="691697" y="2189963"/>
                  </a:cubicBezTo>
                  <a:cubicBezTo>
                    <a:pt x="694528" y="2181814"/>
                    <a:pt x="709152" y="2185803"/>
                    <a:pt x="713227" y="2171692"/>
                  </a:cubicBezTo>
                  <a:cubicBezTo>
                    <a:pt x="694485" y="2145143"/>
                    <a:pt x="674326" y="2115679"/>
                    <a:pt x="674927" y="2104313"/>
                  </a:cubicBezTo>
                  <a:cubicBezTo>
                    <a:pt x="675913" y="2084884"/>
                    <a:pt x="682819" y="2072360"/>
                    <a:pt x="662060" y="2051774"/>
                  </a:cubicBezTo>
                  <a:cubicBezTo>
                    <a:pt x="641345" y="2031229"/>
                    <a:pt x="664076" y="2017505"/>
                    <a:pt x="678873" y="1995803"/>
                  </a:cubicBezTo>
                  <a:cubicBezTo>
                    <a:pt x="692083" y="1976417"/>
                    <a:pt x="720261" y="1967925"/>
                    <a:pt x="738103" y="1954115"/>
                  </a:cubicBezTo>
                  <a:cubicBezTo>
                    <a:pt x="734500" y="1951198"/>
                    <a:pt x="730769" y="1948539"/>
                    <a:pt x="727252" y="1946695"/>
                  </a:cubicBezTo>
                  <a:cubicBezTo>
                    <a:pt x="713914" y="1939832"/>
                    <a:pt x="709453" y="1932970"/>
                    <a:pt x="719832" y="1929582"/>
                  </a:cubicBezTo>
                  <a:cubicBezTo>
                    <a:pt x="730211" y="1926151"/>
                    <a:pt x="725751" y="1919288"/>
                    <a:pt x="715372" y="1905607"/>
                  </a:cubicBezTo>
                  <a:cubicBezTo>
                    <a:pt x="704992" y="1891882"/>
                    <a:pt x="700575" y="1878157"/>
                    <a:pt x="694613" y="1878157"/>
                  </a:cubicBezTo>
                  <a:cubicBezTo>
                    <a:pt x="688695" y="1878157"/>
                    <a:pt x="679816" y="1876485"/>
                    <a:pt x="670895" y="1879873"/>
                  </a:cubicBezTo>
                  <a:cubicBezTo>
                    <a:pt x="662017" y="1883304"/>
                    <a:pt x="663519" y="1871295"/>
                    <a:pt x="664977" y="1859329"/>
                  </a:cubicBezTo>
                  <a:cubicBezTo>
                    <a:pt x="666435" y="1847363"/>
                    <a:pt x="648679" y="1849036"/>
                    <a:pt x="645719" y="1843932"/>
                  </a:cubicBezTo>
                  <a:cubicBezTo>
                    <a:pt x="642760" y="1838828"/>
                    <a:pt x="650180" y="1821672"/>
                    <a:pt x="653139" y="1819957"/>
                  </a:cubicBezTo>
                  <a:cubicBezTo>
                    <a:pt x="656098" y="1818241"/>
                    <a:pt x="664977" y="1813094"/>
                    <a:pt x="664977" y="1807991"/>
                  </a:cubicBezTo>
                  <a:cubicBezTo>
                    <a:pt x="664977" y="1802844"/>
                    <a:pt x="648679" y="1801128"/>
                    <a:pt x="654597" y="1789119"/>
                  </a:cubicBezTo>
                  <a:cubicBezTo>
                    <a:pt x="660516" y="1777110"/>
                    <a:pt x="672354" y="1777110"/>
                    <a:pt x="672354" y="1765144"/>
                  </a:cubicBezTo>
                  <a:cubicBezTo>
                    <a:pt x="672354" y="1753135"/>
                    <a:pt x="681232" y="1742885"/>
                    <a:pt x="691611" y="1751420"/>
                  </a:cubicBezTo>
                  <a:cubicBezTo>
                    <a:pt x="701990" y="1759997"/>
                    <a:pt x="706450" y="1782257"/>
                    <a:pt x="718288" y="1777110"/>
                  </a:cubicBezTo>
                  <a:cubicBezTo>
                    <a:pt x="730168" y="1771963"/>
                    <a:pt x="722748" y="1759997"/>
                    <a:pt x="721247" y="1753135"/>
                  </a:cubicBezTo>
                  <a:cubicBezTo>
                    <a:pt x="719789" y="1746273"/>
                    <a:pt x="716787" y="1736022"/>
                    <a:pt x="730125" y="1732591"/>
                  </a:cubicBezTo>
                  <a:cubicBezTo>
                    <a:pt x="743464" y="1729160"/>
                    <a:pt x="737545" y="1713720"/>
                    <a:pt x="747924" y="1713720"/>
                  </a:cubicBezTo>
                  <a:cubicBezTo>
                    <a:pt x="758304" y="1713720"/>
                    <a:pt x="777561" y="1698323"/>
                    <a:pt x="783480" y="1694892"/>
                  </a:cubicBezTo>
                  <a:cubicBezTo>
                    <a:pt x="789442" y="1691460"/>
                    <a:pt x="802737" y="1682926"/>
                    <a:pt x="808656" y="1686314"/>
                  </a:cubicBezTo>
                  <a:cubicBezTo>
                    <a:pt x="814618" y="1689745"/>
                    <a:pt x="821994" y="1698323"/>
                    <a:pt x="826455" y="1686314"/>
                  </a:cubicBezTo>
                  <a:cubicBezTo>
                    <a:pt x="830872" y="1674305"/>
                    <a:pt x="848671" y="1679451"/>
                    <a:pt x="850130" y="1686314"/>
                  </a:cubicBezTo>
                  <a:cubicBezTo>
                    <a:pt x="851631" y="1693176"/>
                    <a:pt x="879766" y="1693176"/>
                    <a:pt x="888645" y="1700038"/>
                  </a:cubicBezTo>
                  <a:cubicBezTo>
                    <a:pt x="897522" y="1706900"/>
                    <a:pt x="916780" y="1720582"/>
                    <a:pt x="916780" y="1727444"/>
                  </a:cubicBezTo>
                  <a:cubicBezTo>
                    <a:pt x="916780" y="1734307"/>
                    <a:pt x="925658" y="1744557"/>
                    <a:pt x="925658" y="1732591"/>
                  </a:cubicBezTo>
                  <a:cubicBezTo>
                    <a:pt x="925658" y="1720582"/>
                    <a:pt x="933078" y="1724013"/>
                    <a:pt x="944915" y="1732591"/>
                  </a:cubicBezTo>
                  <a:cubicBezTo>
                    <a:pt x="956796" y="1741169"/>
                    <a:pt x="973093" y="1737695"/>
                    <a:pt x="976010" y="1729160"/>
                  </a:cubicBezTo>
                  <a:cubicBezTo>
                    <a:pt x="978969" y="1720582"/>
                    <a:pt x="1001186" y="1710332"/>
                    <a:pt x="1008606" y="1717151"/>
                  </a:cubicBezTo>
                  <a:cubicBezTo>
                    <a:pt x="1016026" y="1724013"/>
                    <a:pt x="1018985" y="1729160"/>
                    <a:pt x="1027863" y="1718867"/>
                  </a:cubicBezTo>
                  <a:cubicBezTo>
                    <a:pt x="1036741" y="1708573"/>
                    <a:pt x="1057500" y="1710289"/>
                    <a:pt x="1060459" y="1720539"/>
                  </a:cubicBezTo>
                  <a:cubicBezTo>
                    <a:pt x="1063418" y="1730833"/>
                    <a:pt x="1073797" y="1732548"/>
                    <a:pt x="1082676" y="1732548"/>
                  </a:cubicBezTo>
                  <a:cubicBezTo>
                    <a:pt x="1091554" y="1732548"/>
                    <a:pt x="1093055" y="1747946"/>
                    <a:pt x="1098930" y="1744514"/>
                  </a:cubicBezTo>
                  <a:cubicBezTo>
                    <a:pt x="1104849" y="1741083"/>
                    <a:pt x="1103391" y="1723970"/>
                    <a:pt x="1110768" y="1725686"/>
                  </a:cubicBezTo>
                  <a:cubicBezTo>
                    <a:pt x="1118188" y="1727402"/>
                    <a:pt x="1124106" y="1737652"/>
                    <a:pt x="1135944" y="1737652"/>
                  </a:cubicBezTo>
                  <a:cubicBezTo>
                    <a:pt x="1147824" y="1737652"/>
                    <a:pt x="1156660" y="1734221"/>
                    <a:pt x="1156660" y="1723970"/>
                  </a:cubicBezTo>
                  <a:cubicBezTo>
                    <a:pt x="1156660" y="1713677"/>
                    <a:pt x="1155201" y="1696521"/>
                    <a:pt x="1147781" y="1696521"/>
                  </a:cubicBezTo>
                  <a:cubicBezTo>
                    <a:pt x="1140405" y="1696521"/>
                    <a:pt x="1132985" y="1687943"/>
                    <a:pt x="1124064" y="1687943"/>
                  </a:cubicBezTo>
                  <a:cubicBezTo>
                    <a:pt x="1115143" y="1687943"/>
                    <a:pt x="1106308" y="1670788"/>
                    <a:pt x="1115186" y="1667399"/>
                  </a:cubicBezTo>
                  <a:cubicBezTo>
                    <a:pt x="1124064" y="1663968"/>
                    <a:pt x="1138904" y="1655390"/>
                    <a:pt x="1135901" y="1646855"/>
                  </a:cubicBezTo>
                  <a:cubicBezTo>
                    <a:pt x="1132942" y="1638278"/>
                    <a:pt x="1129982" y="1621165"/>
                    <a:pt x="1141820" y="1619449"/>
                  </a:cubicBezTo>
                  <a:cubicBezTo>
                    <a:pt x="1153657" y="1617734"/>
                    <a:pt x="1178833" y="1617734"/>
                    <a:pt x="1177375" y="1612587"/>
                  </a:cubicBezTo>
                  <a:cubicBezTo>
                    <a:pt x="1175874" y="1607440"/>
                    <a:pt x="1152199" y="1604009"/>
                    <a:pt x="1147738" y="1595474"/>
                  </a:cubicBezTo>
                  <a:cubicBezTo>
                    <a:pt x="1143278" y="1586896"/>
                    <a:pt x="1141820" y="1566352"/>
                    <a:pt x="1146237" y="1562921"/>
                  </a:cubicBezTo>
                  <a:cubicBezTo>
                    <a:pt x="1150698" y="1559490"/>
                    <a:pt x="1165495" y="1564637"/>
                    <a:pt x="1174416" y="1561206"/>
                  </a:cubicBezTo>
                  <a:cubicBezTo>
                    <a:pt x="1183294" y="1557774"/>
                    <a:pt x="1202551" y="1566352"/>
                    <a:pt x="1214389" y="1556059"/>
                  </a:cubicBezTo>
                  <a:cubicBezTo>
                    <a:pt x="1226226" y="1545808"/>
                    <a:pt x="1251445" y="1544050"/>
                    <a:pt x="1264741" y="1544050"/>
                  </a:cubicBezTo>
                  <a:cubicBezTo>
                    <a:pt x="1278079" y="1544050"/>
                    <a:pt x="1288416" y="1533756"/>
                    <a:pt x="1298795" y="1532084"/>
                  </a:cubicBezTo>
                  <a:cubicBezTo>
                    <a:pt x="1309174" y="1530368"/>
                    <a:pt x="1338811" y="1525221"/>
                    <a:pt x="1346187" y="1521790"/>
                  </a:cubicBezTo>
                  <a:cubicBezTo>
                    <a:pt x="1353607" y="1518402"/>
                    <a:pt x="1393580" y="1511540"/>
                    <a:pt x="1395081" y="1502962"/>
                  </a:cubicBezTo>
                  <a:cubicBezTo>
                    <a:pt x="1396582" y="1494427"/>
                    <a:pt x="1428406" y="1487522"/>
                    <a:pt x="1436555" y="1491854"/>
                  </a:cubicBezTo>
                  <a:cubicBezTo>
                    <a:pt x="1444704" y="1496100"/>
                    <a:pt x="1455083" y="1499574"/>
                    <a:pt x="1462460" y="1496100"/>
                  </a:cubicBezTo>
                  <a:cubicBezTo>
                    <a:pt x="1469880" y="1492668"/>
                    <a:pt x="1485449" y="1502104"/>
                    <a:pt x="1483948" y="1511540"/>
                  </a:cubicBezTo>
                  <a:cubicBezTo>
                    <a:pt x="1482490" y="1520975"/>
                    <a:pt x="1490596" y="1531226"/>
                    <a:pt x="1489867" y="1538946"/>
                  </a:cubicBezTo>
                  <a:cubicBezTo>
                    <a:pt x="1489095" y="1546666"/>
                    <a:pt x="1481717" y="1549239"/>
                    <a:pt x="1486135" y="1555244"/>
                  </a:cubicBezTo>
                  <a:cubicBezTo>
                    <a:pt x="1490596" y="1561248"/>
                    <a:pt x="1510582" y="1556960"/>
                    <a:pt x="1516501" y="1549239"/>
                  </a:cubicBezTo>
                  <a:cubicBezTo>
                    <a:pt x="1522462" y="1541519"/>
                    <a:pt x="1529067" y="1552671"/>
                    <a:pt x="1529067" y="1558675"/>
                  </a:cubicBezTo>
                  <a:cubicBezTo>
                    <a:pt x="1529067" y="1564637"/>
                    <a:pt x="1538675" y="1568968"/>
                    <a:pt x="1538675" y="1561248"/>
                  </a:cubicBezTo>
                  <a:cubicBezTo>
                    <a:pt x="1538675" y="1553528"/>
                    <a:pt x="1550555" y="1558675"/>
                    <a:pt x="1554243" y="1563822"/>
                  </a:cubicBezTo>
                  <a:cubicBezTo>
                    <a:pt x="1557932" y="1568968"/>
                    <a:pt x="1572043" y="1557817"/>
                    <a:pt x="1572043" y="1566395"/>
                  </a:cubicBezTo>
                  <a:cubicBezTo>
                    <a:pt x="1572043" y="1574930"/>
                    <a:pt x="1551284" y="1581792"/>
                    <a:pt x="1560205" y="1591228"/>
                  </a:cubicBezTo>
                  <a:cubicBezTo>
                    <a:pt x="1569083" y="1600664"/>
                    <a:pt x="1574273" y="1580077"/>
                    <a:pt x="1585381" y="1584366"/>
                  </a:cubicBezTo>
                  <a:cubicBezTo>
                    <a:pt x="1596489" y="1588655"/>
                    <a:pt x="1611329" y="1569783"/>
                    <a:pt x="1621708" y="1567210"/>
                  </a:cubicBezTo>
                  <a:cubicBezTo>
                    <a:pt x="1632088" y="1564637"/>
                    <a:pt x="1643153" y="1553485"/>
                    <a:pt x="1652074" y="1547524"/>
                  </a:cubicBezTo>
                  <a:cubicBezTo>
                    <a:pt x="1660952" y="1541519"/>
                    <a:pt x="1680209" y="1543235"/>
                    <a:pt x="1674291" y="1550097"/>
                  </a:cubicBezTo>
                  <a:cubicBezTo>
                    <a:pt x="1668372" y="1556960"/>
                    <a:pt x="1661681" y="1569783"/>
                    <a:pt x="1683941" y="1579219"/>
                  </a:cubicBezTo>
                  <a:cubicBezTo>
                    <a:pt x="1706158" y="1588655"/>
                    <a:pt x="1731334" y="1638321"/>
                    <a:pt x="1745401" y="1663153"/>
                  </a:cubicBezTo>
                  <a:cubicBezTo>
                    <a:pt x="1759469" y="1688029"/>
                    <a:pt x="1772807" y="1732548"/>
                    <a:pt x="1780227" y="1732548"/>
                  </a:cubicBezTo>
                  <a:cubicBezTo>
                    <a:pt x="1787647" y="1732548"/>
                    <a:pt x="1789878" y="1710289"/>
                    <a:pt x="1799485" y="1707715"/>
                  </a:cubicBezTo>
                  <a:cubicBezTo>
                    <a:pt x="1809092" y="1705142"/>
                    <a:pt x="1815011" y="1726544"/>
                    <a:pt x="1825390" y="1729117"/>
                  </a:cubicBezTo>
                  <a:cubicBezTo>
                    <a:pt x="1835769" y="1731691"/>
                    <a:pt x="1849837" y="1738553"/>
                    <a:pt x="1857986" y="1735122"/>
                  </a:cubicBezTo>
                  <a:cubicBezTo>
                    <a:pt x="1866134" y="1731691"/>
                    <a:pt x="1884620" y="1719724"/>
                    <a:pt x="1891310" y="1724013"/>
                  </a:cubicBezTo>
                  <a:cubicBezTo>
                    <a:pt x="1898001" y="1728302"/>
                    <a:pt x="1906879" y="1728302"/>
                    <a:pt x="1912798" y="1744557"/>
                  </a:cubicBezTo>
                  <a:cubicBezTo>
                    <a:pt x="1918674" y="1760812"/>
                    <a:pt x="1927595" y="1764286"/>
                    <a:pt x="1933514" y="1764286"/>
                  </a:cubicBezTo>
                  <a:cubicBezTo>
                    <a:pt x="1939433" y="1764286"/>
                    <a:pt x="1940676" y="1771963"/>
                    <a:pt x="1940676" y="1778826"/>
                  </a:cubicBezTo>
                  <a:cubicBezTo>
                    <a:pt x="1940676" y="1785688"/>
                    <a:pt x="1951527" y="1794824"/>
                    <a:pt x="1957446" y="1794824"/>
                  </a:cubicBezTo>
                  <a:cubicBezTo>
                    <a:pt x="1963365" y="1794824"/>
                    <a:pt x="1979190" y="1792508"/>
                    <a:pt x="1984123" y="1789077"/>
                  </a:cubicBezTo>
                  <a:cubicBezTo>
                    <a:pt x="1989055" y="1785645"/>
                    <a:pt x="1995017" y="1782257"/>
                    <a:pt x="1995960" y="1790234"/>
                  </a:cubicBezTo>
                  <a:cubicBezTo>
                    <a:pt x="1996947" y="1798212"/>
                    <a:pt x="2005868" y="1810779"/>
                    <a:pt x="2011787" y="1810779"/>
                  </a:cubicBezTo>
                  <a:cubicBezTo>
                    <a:pt x="2017706" y="1810779"/>
                    <a:pt x="2029543" y="1816526"/>
                    <a:pt x="2030529" y="1810779"/>
                  </a:cubicBezTo>
                  <a:cubicBezTo>
                    <a:pt x="2031516" y="1805074"/>
                    <a:pt x="2047299" y="1801686"/>
                    <a:pt x="2053260" y="1800485"/>
                  </a:cubicBezTo>
                  <a:cubicBezTo>
                    <a:pt x="2059179" y="1799327"/>
                    <a:pt x="2079938" y="1794781"/>
                    <a:pt x="2083841" y="1784487"/>
                  </a:cubicBezTo>
                  <a:cubicBezTo>
                    <a:pt x="2087787" y="1774237"/>
                    <a:pt x="2104556" y="1774237"/>
                    <a:pt x="2109531" y="1767374"/>
                  </a:cubicBezTo>
                  <a:cubicBezTo>
                    <a:pt x="2114464" y="1760512"/>
                    <a:pt x="2128274" y="1757124"/>
                    <a:pt x="2131233" y="1750262"/>
                  </a:cubicBezTo>
                  <a:cubicBezTo>
                    <a:pt x="2134193" y="1743399"/>
                    <a:pt x="2151949" y="1744557"/>
                    <a:pt x="2153964" y="1738853"/>
                  </a:cubicBezTo>
                  <a:cubicBezTo>
                    <a:pt x="2155938" y="1733149"/>
                    <a:pt x="2170734" y="1731991"/>
                    <a:pt x="2177682" y="1734264"/>
                  </a:cubicBezTo>
                  <a:cubicBezTo>
                    <a:pt x="2184588" y="1736580"/>
                    <a:pt x="2219157" y="1744557"/>
                    <a:pt x="2224089" y="1743399"/>
                  </a:cubicBezTo>
                  <a:cubicBezTo>
                    <a:pt x="2229021" y="1742284"/>
                    <a:pt x="2230008" y="1763986"/>
                    <a:pt x="2234940" y="1765101"/>
                  </a:cubicBezTo>
                  <a:cubicBezTo>
                    <a:pt x="2239915" y="1766259"/>
                    <a:pt x="2257672" y="1782214"/>
                    <a:pt x="2262603" y="1777668"/>
                  </a:cubicBezTo>
                  <a:cubicBezTo>
                    <a:pt x="2267535" y="1773079"/>
                    <a:pt x="2279373" y="1768489"/>
                    <a:pt x="2289280" y="1775352"/>
                  </a:cubicBezTo>
                  <a:cubicBezTo>
                    <a:pt x="2299145" y="1782214"/>
                    <a:pt x="2309053" y="1791350"/>
                    <a:pt x="2312955" y="1783372"/>
                  </a:cubicBezTo>
                  <a:cubicBezTo>
                    <a:pt x="2316901" y="1775352"/>
                    <a:pt x="2337660" y="1771921"/>
                    <a:pt x="2340619" y="1767374"/>
                  </a:cubicBezTo>
                  <a:cubicBezTo>
                    <a:pt x="2343578" y="1762785"/>
                    <a:pt x="2346538" y="1749104"/>
                    <a:pt x="2341562" y="1744514"/>
                  </a:cubicBezTo>
                  <a:cubicBezTo>
                    <a:pt x="2336630" y="1739968"/>
                    <a:pt x="2331698" y="1721697"/>
                    <a:pt x="2329725" y="1712562"/>
                  </a:cubicBezTo>
                  <a:cubicBezTo>
                    <a:pt x="2327752" y="1703426"/>
                    <a:pt x="2341562" y="1701153"/>
                    <a:pt x="2343578" y="1693133"/>
                  </a:cubicBezTo>
                  <a:cubicBezTo>
                    <a:pt x="2345552" y="1685156"/>
                    <a:pt x="2357389" y="1683998"/>
                    <a:pt x="2361378" y="1679409"/>
                  </a:cubicBezTo>
                  <a:cubicBezTo>
                    <a:pt x="2365323" y="1674862"/>
                    <a:pt x="2366309" y="1664569"/>
                    <a:pt x="2373258" y="1666842"/>
                  </a:cubicBezTo>
                  <a:cubicBezTo>
                    <a:pt x="2380163" y="1669115"/>
                    <a:pt x="2394959" y="1674819"/>
                    <a:pt x="2397919" y="1678250"/>
                  </a:cubicBezTo>
                  <a:cubicBezTo>
                    <a:pt x="2400879" y="1681682"/>
                    <a:pt x="2411773" y="1683955"/>
                    <a:pt x="2418634" y="1683955"/>
                  </a:cubicBezTo>
                  <a:cubicBezTo>
                    <a:pt x="2425583" y="1683955"/>
                    <a:pt x="2436434" y="1690817"/>
                    <a:pt x="2443338" y="1695406"/>
                  </a:cubicBezTo>
                  <a:cubicBezTo>
                    <a:pt x="2450244" y="1699952"/>
                    <a:pt x="2471989" y="1699952"/>
                    <a:pt x="2475935" y="1706815"/>
                  </a:cubicBezTo>
                  <a:cubicBezTo>
                    <a:pt x="2479880" y="1713634"/>
                    <a:pt x="2474905" y="1733063"/>
                    <a:pt x="2479880" y="1739968"/>
                  </a:cubicBezTo>
                  <a:cubicBezTo>
                    <a:pt x="2484813" y="1746787"/>
                    <a:pt x="2496651" y="1761627"/>
                    <a:pt x="2500639" y="1758196"/>
                  </a:cubicBezTo>
                  <a:cubicBezTo>
                    <a:pt x="2504585" y="1754765"/>
                    <a:pt x="2523328" y="1769605"/>
                    <a:pt x="2530275" y="1768447"/>
                  </a:cubicBezTo>
                  <a:cubicBezTo>
                    <a:pt x="2537181" y="1767332"/>
                    <a:pt x="2548032" y="1754765"/>
                    <a:pt x="2553950" y="1754765"/>
                  </a:cubicBezTo>
                  <a:cubicBezTo>
                    <a:pt x="2559869" y="1754765"/>
                    <a:pt x="2578654" y="1749061"/>
                    <a:pt x="2584574" y="1750219"/>
                  </a:cubicBezTo>
                  <a:cubicBezTo>
                    <a:pt x="2590492" y="1751334"/>
                    <a:pt x="2612237" y="1760512"/>
                    <a:pt x="2615196" y="1758196"/>
                  </a:cubicBezTo>
                  <a:cubicBezTo>
                    <a:pt x="2618155" y="1755923"/>
                    <a:pt x="2637885" y="1759354"/>
                    <a:pt x="2640844" y="1766216"/>
                  </a:cubicBezTo>
                  <a:cubicBezTo>
                    <a:pt x="2643803" y="1773036"/>
                    <a:pt x="2668507" y="1773036"/>
                    <a:pt x="2668507" y="1781056"/>
                  </a:cubicBezTo>
                  <a:cubicBezTo>
                    <a:pt x="2668507" y="1789034"/>
                    <a:pt x="2682318" y="1793623"/>
                    <a:pt x="2686307" y="1802758"/>
                  </a:cubicBezTo>
                  <a:cubicBezTo>
                    <a:pt x="2690253" y="1811893"/>
                    <a:pt x="2722849" y="1806232"/>
                    <a:pt x="2728810" y="1811893"/>
                  </a:cubicBezTo>
                  <a:cubicBezTo>
                    <a:pt x="2734729" y="1817598"/>
                    <a:pt x="2772257" y="1816483"/>
                    <a:pt x="2773244" y="1811893"/>
                  </a:cubicBezTo>
                  <a:cubicBezTo>
                    <a:pt x="2774187" y="1807305"/>
                    <a:pt x="2809786" y="1805031"/>
                    <a:pt x="2816690" y="1799284"/>
                  </a:cubicBezTo>
                  <a:cubicBezTo>
                    <a:pt x="2823596" y="1793580"/>
                    <a:pt x="2842338" y="1795896"/>
                    <a:pt x="2843367" y="1787876"/>
                  </a:cubicBezTo>
                  <a:cubicBezTo>
                    <a:pt x="2844354" y="1779855"/>
                    <a:pt x="2862110" y="1774194"/>
                    <a:pt x="2870001" y="1767332"/>
                  </a:cubicBezTo>
                  <a:cubicBezTo>
                    <a:pt x="2877893" y="1760469"/>
                    <a:pt x="2909503" y="1761584"/>
                    <a:pt x="2911476" y="1769605"/>
                  </a:cubicBezTo>
                  <a:cubicBezTo>
                    <a:pt x="2913449" y="1777625"/>
                    <a:pt x="2932191" y="1779855"/>
                    <a:pt x="2940126" y="1776467"/>
                  </a:cubicBezTo>
                  <a:cubicBezTo>
                    <a:pt x="2948018" y="1773036"/>
                    <a:pt x="2968775" y="1777625"/>
                    <a:pt x="2971736" y="1785602"/>
                  </a:cubicBezTo>
                  <a:cubicBezTo>
                    <a:pt x="2974695" y="1793580"/>
                    <a:pt x="2998370" y="1798169"/>
                    <a:pt x="3004331" y="1795896"/>
                  </a:cubicBezTo>
                  <a:cubicBezTo>
                    <a:pt x="3010250" y="1793623"/>
                    <a:pt x="3028992" y="1777625"/>
                    <a:pt x="3035898" y="1776467"/>
                  </a:cubicBezTo>
                  <a:cubicBezTo>
                    <a:pt x="3042802" y="1775309"/>
                    <a:pt x="3052667" y="1767332"/>
                    <a:pt x="3050694" y="1759354"/>
                  </a:cubicBezTo>
                  <a:cubicBezTo>
                    <a:pt x="3048722" y="1751334"/>
                    <a:pt x="3064548" y="1728517"/>
                    <a:pt x="3066520" y="1719381"/>
                  </a:cubicBezTo>
                  <a:cubicBezTo>
                    <a:pt x="3068493" y="1710246"/>
                    <a:pt x="3082303" y="1685113"/>
                    <a:pt x="3087236" y="1682840"/>
                  </a:cubicBezTo>
                  <a:cubicBezTo>
                    <a:pt x="3092168" y="1680566"/>
                    <a:pt x="3103062" y="1670273"/>
                    <a:pt x="3102033" y="1663454"/>
                  </a:cubicBezTo>
                  <a:cubicBezTo>
                    <a:pt x="3101046" y="1656591"/>
                    <a:pt x="3098087" y="1636047"/>
                    <a:pt x="3092168" y="1636047"/>
                  </a:cubicBezTo>
                  <a:cubicBezTo>
                    <a:pt x="3086250" y="1636047"/>
                    <a:pt x="3075399" y="1637205"/>
                    <a:pt x="3089209" y="1615503"/>
                  </a:cubicBezTo>
                  <a:cubicBezTo>
                    <a:pt x="3103019" y="1593801"/>
                    <a:pt x="3127723" y="1599549"/>
                    <a:pt x="3131669" y="1599549"/>
                  </a:cubicBezTo>
                  <a:cubicBezTo>
                    <a:pt x="3135615" y="1599549"/>
                    <a:pt x="3167224" y="1590413"/>
                    <a:pt x="3181035" y="1594959"/>
                  </a:cubicBezTo>
                  <a:cubicBezTo>
                    <a:pt x="3194845" y="1599549"/>
                    <a:pt x="3203723" y="1592686"/>
                    <a:pt x="3218520" y="1601822"/>
                  </a:cubicBezTo>
                  <a:cubicBezTo>
                    <a:pt x="3233360" y="1610957"/>
                    <a:pt x="3254075" y="1607526"/>
                    <a:pt x="3259008" y="1615503"/>
                  </a:cubicBezTo>
                  <a:cubicBezTo>
                    <a:pt x="3263983" y="1623524"/>
                    <a:pt x="3283712" y="1630386"/>
                    <a:pt x="3280752" y="1644068"/>
                  </a:cubicBezTo>
                  <a:cubicBezTo>
                    <a:pt x="3277793" y="1657749"/>
                    <a:pt x="3291603" y="1649772"/>
                    <a:pt x="3296536" y="1679451"/>
                  </a:cubicBezTo>
                  <a:cubicBezTo>
                    <a:pt x="3301468" y="1709174"/>
                    <a:pt x="3313306" y="1711447"/>
                    <a:pt x="3316265" y="1725128"/>
                  </a:cubicBezTo>
                  <a:cubicBezTo>
                    <a:pt x="3319224" y="1738853"/>
                    <a:pt x="3335051" y="1763986"/>
                    <a:pt x="3333078" y="1771963"/>
                  </a:cubicBezTo>
                  <a:cubicBezTo>
                    <a:pt x="3331104" y="1779941"/>
                    <a:pt x="3329131" y="1792508"/>
                    <a:pt x="3345902" y="1793665"/>
                  </a:cubicBezTo>
                  <a:cubicBezTo>
                    <a:pt x="3362714" y="1794824"/>
                    <a:pt x="3374552" y="1809663"/>
                    <a:pt x="3378497" y="1807390"/>
                  </a:cubicBezTo>
                  <a:cubicBezTo>
                    <a:pt x="3382444" y="1805117"/>
                    <a:pt x="3402172" y="1813094"/>
                    <a:pt x="3412037" y="1824503"/>
                  </a:cubicBezTo>
                  <a:cubicBezTo>
                    <a:pt x="3421944" y="1835912"/>
                    <a:pt x="3436741" y="1830250"/>
                    <a:pt x="3435755" y="1842817"/>
                  </a:cubicBezTo>
                  <a:cubicBezTo>
                    <a:pt x="3434768" y="1855340"/>
                    <a:pt x="3443646" y="1865634"/>
                    <a:pt x="3442659" y="1875927"/>
                  </a:cubicBezTo>
                  <a:cubicBezTo>
                    <a:pt x="3441673" y="1886221"/>
                    <a:pt x="3461445" y="1893083"/>
                    <a:pt x="3475256" y="1890767"/>
                  </a:cubicBezTo>
                  <a:cubicBezTo>
                    <a:pt x="3489066" y="1888494"/>
                    <a:pt x="3498974" y="1896471"/>
                    <a:pt x="3504892" y="1882747"/>
                  </a:cubicBezTo>
                  <a:cubicBezTo>
                    <a:pt x="3510811" y="1869065"/>
                    <a:pt x="3530582" y="1874769"/>
                    <a:pt x="3537488" y="1869065"/>
                  </a:cubicBezTo>
                  <a:cubicBezTo>
                    <a:pt x="3544393" y="1863361"/>
                    <a:pt x="3565151" y="1856498"/>
                    <a:pt x="3564165" y="1877042"/>
                  </a:cubicBezTo>
                  <a:cubicBezTo>
                    <a:pt x="3563136" y="1897629"/>
                    <a:pt x="3575016" y="1902176"/>
                    <a:pt x="3565151" y="1908995"/>
                  </a:cubicBezTo>
                  <a:cubicBezTo>
                    <a:pt x="3555287" y="1915857"/>
                    <a:pt x="3550355" y="1945537"/>
                    <a:pt x="3547396" y="1958103"/>
                  </a:cubicBezTo>
                  <a:cubicBezTo>
                    <a:pt x="3544393" y="1970670"/>
                    <a:pt x="3529596" y="1974101"/>
                    <a:pt x="3527623" y="1987783"/>
                  </a:cubicBezTo>
                  <a:cubicBezTo>
                    <a:pt x="3525651" y="2001507"/>
                    <a:pt x="3511797" y="2002622"/>
                    <a:pt x="3511797" y="2012916"/>
                  </a:cubicBezTo>
                  <a:cubicBezTo>
                    <a:pt x="3511797" y="2023209"/>
                    <a:pt x="3492068" y="2020936"/>
                    <a:pt x="3482161" y="2012916"/>
                  </a:cubicBezTo>
                  <a:cubicBezTo>
                    <a:pt x="3472296" y="2004895"/>
                    <a:pt x="3462432" y="2027798"/>
                    <a:pt x="3454540" y="2027798"/>
                  </a:cubicBezTo>
                  <a:cubicBezTo>
                    <a:pt x="3446649" y="2027798"/>
                    <a:pt x="3447635" y="2047184"/>
                    <a:pt x="3449565" y="2055205"/>
                  </a:cubicBezTo>
                  <a:cubicBezTo>
                    <a:pt x="3451581" y="2063182"/>
                    <a:pt x="3446606" y="2073476"/>
                    <a:pt x="3451581" y="2087200"/>
                  </a:cubicBezTo>
                  <a:cubicBezTo>
                    <a:pt x="3454197" y="2094534"/>
                    <a:pt x="3452610" y="2108516"/>
                    <a:pt x="3453940" y="2124128"/>
                  </a:cubicBezTo>
                  <a:cubicBezTo>
                    <a:pt x="3465992" y="2114049"/>
                    <a:pt x="3476885" y="2106586"/>
                    <a:pt x="3481689" y="2106586"/>
                  </a:cubicBezTo>
                  <a:cubicBezTo>
                    <a:pt x="3494041" y="2106586"/>
                    <a:pt x="3506393" y="2131119"/>
                    <a:pt x="3520204" y="2131676"/>
                  </a:cubicBezTo>
                  <a:cubicBezTo>
                    <a:pt x="3534057" y="2132277"/>
                    <a:pt x="3596761" y="2083726"/>
                    <a:pt x="3597233" y="2075749"/>
                  </a:cubicBezTo>
                  <a:cubicBezTo>
                    <a:pt x="3597748" y="2067771"/>
                    <a:pt x="3634289" y="2027198"/>
                    <a:pt x="3651531" y="2006053"/>
                  </a:cubicBezTo>
                  <a:cubicBezTo>
                    <a:pt x="3668772" y="1984952"/>
                    <a:pt x="3691546" y="1954072"/>
                    <a:pt x="3700424" y="1930096"/>
                  </a:cubicBezTo>
                  <a:cubicBezTo>
                    <a:pt x="3705871" y="1915300"/>
                    <a:pt x="3730061" y="1886692"/>
                    <a:pt x="3735980" y="1875284"/>
                  </a:cubicBezTo>
                  <a:cubicBezTo>
                    <a:pt x="3741898" y="1863875"/>
                    <a:pt x="3745845" y="1862717"/>
                    <a:pt x="3756738" y="1835869"/>
                  </a:cubicBezTo>
                  <a:cubicBezTo>
                    <a:pt x="3767589" y="1809020"/>
                    <a:pt x="3767589" y="1738767"/>
                    <a:pt x="3771063" y="1734221"/>
                  </a:cubicBezTo>
                  <a:cubicBezTo>
                    <a:pt x="3774537" y="1729675"/>
                    <a:pt x="3772522" y="1717666"/>
                    <a:pt x="3777496" y="1710246"/>
                  </a:cubicBezTo>
                  <a:cubicBezTo>
                    <a:pt x="3782428" y="1702826"/>
                    <a:pt x="3779941" y="1692533"/>
                    <a:pt x="3789849" y="1682840"/>
                  </a:cubicBezTo>
                  <a:cubicBezTo>
                    <a:pt x="3799713" y="1673147"/>
                    <a:pt x="3797740" y="1664569"/>
                    <a:pt x="3795295" y="1657149"/>
                  </a:cubicBezTo>
                  <a:cubicBezTo>
                    <a:pt x="3792808" y="1649729"/>
                    <a:pt x="3795767" y="1633174"/>
                    <a:pt x="3793322" y="1628027"/>
                  </a:cubicBezTo>
                  <a:cubicBezTo>
                    <a:pt x="3790835" y="1622880"/>
                    <a:pt x="3791350" y="1620607"/>
                    <a:pt x="3797269" y="1616619"/>
                  </a:cubicBezTo>
                  <a:cubicBezTo>
                    <a:pt x="3803187" y="1612630"/>
                    <a:pt x="3793322" y="1602336"/>
                    <a:pt x="3784916" y="1597747"/>
                  </a:cubicBezTo>
                  <a:cubicBezTo>
                    <a:pt x="3776510" y="1593158"/>
                    <a:pt x="3765659" y="1589212"/>
                    <a:pt x="3764673" y="1578318"/>
                  </a:cubicBezTo>
                  <a:cubicBezTo>
                    <a:pt x="3763686" y="1567467"/>
                    <a:pt x="3749404" y="1554343"/>
                    <a:pt x="3738467" y="1555458"/>
                  </a:cubicBezTo>
                  <a:cubicBezTo>
                    <a:pt x="3734779" y="1555844"/>
                    <a:pt x="3730061" y="1555201"/>
                    <a:pt x="3725472" y="1554472"/>
                  </a:cubicBezTo>
                  <a:cubicBezTo>
                    <a:pt x="3721397" y="1558332"/>
                    <a:pt x="3716379" y="1561120"/>
                    <a:pt x="3710632" y="1562364"/>
                  </a:cubicBezTo>
                  <a:cubicBezTo>
                    <a:pt x="3710418" y="1567510"/>
                    <a:pt x="3707458" y="1570984"/>
                    <a:pt x="3703469" y="1569741"/>
                  </a:cubicBezTo>
                  <a:cubicBezTo>
                    <a:pt x="3698022" y="1568025"/>
                    <a:pt x="3695536" y="1573172"/>
                    <a:pt x="3689144" y="1584580"/>
                  </a:cubicBezTo>
                  <a:cubicBezTo>
                    <a:pt x="3682754" y="1596032"/>
                    <a:pt x="3660023" y="1597147"/>
                    <a:pt x="3670359" y="1586296"/>
                  </a:cubicBezTo>
                  <a:cubicBezTo>
                    <a:pt x="3680738" y="1575488"/>
                    <a:pt x="3666928" y="1574887"/>
                    <a:pt x="3668857" y="1563479"/>
                  </a:cubicBezTo>
                  <a:cubicBezTo>
                    <a:pt x="3669459" y="1560005"/>
                    <a:pt x="3670660" y="1556531"/>
                    <a:pt x="3671732" y="1553571"/>
                  </a:cubicBezTo>
                  <a:cubicBezTo>
                    <a:pt x="3669501" y="1552542"/>
                    <a:pt x="3667314" y="1551513"/>
                    <a:pt x="3665170" y="1550355"/>
                  </a:cubicBezTo>
                  <a:cubicBezTo>
                    <a:pt x="3656549" y="1558589"/>
                    <a:pt x="3655691" y="1573343"/>
                    <a:pt x="3647156" y="1575445"/>
                  </a:cubicBezTo>
                  <a:cubicBezTo>
                    <a:pt x="3637806" y="1577718"/>
                    <a:pt x="3640723" y="1544607"/>
                    <a:pt x="3643210" y="1536030"/>
                  </a:cubicBezTo>
                  <a:cubicBezTo>
                    <a:pt x="3643296" y="1535686"/>
                    <a:pt x="3643296" y="1535386"/>
                    <a:pt x="3643339" y="1535086"/>
                  </a:cubicBezTo>
                  <a:cubicBezTo>
                    <a:pt x="3642395" y="1534228"/>
                    <a:pt x="3641495" y="1533285"/>
                    <a:pt x="3640551" y="1532384"/>
                  </a:cubicBezTo>
                  <a:cubicBezTo>
                    <a:pt x="3634632" y="1531698"/>
                    <a:pt x="3620179" y="1536115"/>
                    <a:pt x="3605210" y="1534872"/>
                  </a:cubicBezTo>
                  <a:cubicBezTo>
                    <a:pt x="3584452" y="1533156"/>
                    <a:pt x="3589899" y="1516558"/>
                    <a:pt x="3606668" y="1506307"/>
                  </a:cubicBezTo>
                  <a:cubicBezTo>
                    <a:pt x="3615890" y="1500646"/>
                    <a:pt x="3619149" y="1495199"/>
                    <a:pt x="3621593" y="1490738"/>
                  </a:cubicBezTo>
                  <a:cubicBezTo>
                    <a:pt x="3623352" y="1473626"/>
                    <a:pt x="3635876" y="1458786"/>
                    <a:pt x="3656678" y="1457757"/>
                  </a:cubicBezTo>
                  <a:cubicBezTo>
                    <a:pt x="3657106" y="1457757"/>
                    <a:pt x="3661181" y="1456899"/>
                    <a:pt x="3665598" y="1455912"/>
                  </a:cubicBezTo>
                  <a:cubicBezTo>
                    <a:pt x="3661953" y="1443174"/>
                    <a:pt x="3664697" y="1428721"/>
                    <a:pt x="3670788" y="1417441"/>
                  </a:cubicBezTo>
                  <a:cubicBezTo>
                    <a:pt x="3683269" y="1394409"/>
                    <a:pt x="3708702" y="1371806"/>
                    <a:pt x="3729031" y="1355637"/>
                  </a:cubicBezTo>
                  <a:cubicBezTo>
                    <a:pt x="3753736" y="1335994"/>
                    <a:pt x="3767589" y="1309574"/>
                    <a:pt x="3790621" y="1288944"/>
                  </a:cubicBezTo>
                  <a:cubicBezTo>
                    <a:pt x="3817641" y="1264712"/>
                    <a:pt x="3853539" y="1258236"/>
                    <a:pt x="3888022" y="1264197"/>
                  </a:cubicBezTo>
                  <a:cubicBezTo>
                    <a:pt x="3888494" y="1264283"/>
                    <a:pt x="3888966" y="1264412"/>
                    <a:pt x="3889395" y="1264497"/>
                  </a:cubicBezTo>
                  <a:cubicBezTo>
                    <a:pt x="3913070" y="1263468"/>
                    <a:pt x="3940819" y="1269687"/>
                    <a:pt x="3946866" y="1276678"/>
                  </a:cubicBezTo>
                  <a:cubicBezTo>
                    <a:pt x="3947081" y="1276935"/>
                    <a:pt x="3947253" y="1277064"/>
                    <a:pt x="3947467" y="1277278"/>
                  </a:cubicBezTo>
                  <a:cubicBezTo>
                    <a:pt x="3960076" y="1275777"/>
                    <a:pt x="3972256" y="1268958"/>
                    <a:pt x="3984566" y="1266170"/>
                  </a:cubicBezTo>
                  <a:cubicBezTo>
                    <a:pt x="4004296" y="1261667"/>
                    <a:pt x="4024410" y="1263468"/>
                    <a:pt x="4040709" y="1273247"/>
                  </a:cubicBezTo>
                  <a:cubicBezTo>
                    <a:pt x="4046197" y="1273032"/>
                    <a:pt x="4051002" y="1270116"/>
                    <a:pt x="4054990" y="1261238"/>
                  </a:cubicBezTo>
                  <a:cubicBezTo>
                    <a:pt x="4061939" y="1245798"/>
                    <a:pt x="4094491" y="1248671"/>
                    <a:pt x="4101912" y="1254976"/>
                  </a:cubicBezTo>
                  <a:cubicBezTo>
                    <a:pt x="4109331" y="1261281"/>
                    <a:pt x="4115250" y="1269816"/>
                    <a:pt x="4127087" y="1260680"/>
                  </a:cubicBezTo>
                  <a:cubicBezTo>
                    <a:pt x="4138925" y="1251545"/>
                    <a:pt x="4138925" y="1272646"/>
                    <a:pt x="4150290" y="1274405"/>
                  </a:cubicBezTo>
                  <a:cubicBezTo>
                    <a:pt x="4161656" y="1276120"/>
                    <a:pt x="4154236" y="1287529"/>
                    <a:pt x="4144372" y="1286371"/>
                  </a:cubicBezTo>
                  <a:cubicBezTo>
                    <a:pt x="4134507" y="1285213"/>
                    <a:pt x="4122155" y="1292075"/>
                    <a:pt x="4133521" y="1299538"/>
                  </a:cubicBezTo>
                  <a:cubicBezTo>
                    <a:pt x="4144886" y="1306915"/>
                    <a:pt x="4158225" y="1292676"/>
                    <a:pt x="4167103" y="1293791"/>
                  </a:cubicBezTo>
                  <a:cubicBezTo>
                    <a:pt x="4168218" y="1293919"/>
                    <a:pt x="4169419" y="1294091"/>
                    <a:pt x="4170662" y="1294177"/>
                  </a:cubicBezTo>
                  <a:cubicBezTo>
                    <a:pt x="4179927" y="1281138"/>
                    <a:pt x="4194294" y="1279294"/>
                    <a:pt x="4206991" y="1284441"/>
                  </a:cubicBezTo>
                  <a:cubicBezTo>
                    <a:pt x="4215568" y="1282125"/>
                    <a:pt x="4219085" y="1293147"/>
                    <a:pt x="4225819" y="1286328"/>
                  </a:cubicBezTo>
                  <a:cubicBezTo>
                    <a:pt x="4233711" y="1278308"/>
                    <a:pt x="4251509" y="1276035"/>
                    <a:pt x="4260388" y="1276635"/>
                  </a:cubicBezTo>
                  <a:cubicBezTo>
                    <a:pt x="4269265" y="1277193"/>
                    <a:pt x="4261888" y="1264626"/>
                    <a:pt x="4247049" y="1264626"/>
                  </a:cubicBezTo>
                  <a:cubicBezTo>
                    <a:pt x="4232209" y="1264626"/>
                    <a:pt x="4232724" y="1255491"/>
                    <a:pt x="4244561" y="1232073"/>
                  </a:cubicBezTo>
                  <a:cubicBezTo>
                    <a:pt x="4256398" y="1208698"/>
                    <a:pt x="4279130" y="1196089"/>
                    <a:pt x="4293455" y="1181850"/>
                  </a:cubicBezTo>
                  <a:cubicBezTo>
                    <a:pt x="4307780" y="1167567"/>
                    <a:pt x="4318116" y="1174430"/>
                    <a:pt x="4318116" y="1165251"/>
                  </a:cubicBezTo>
                  <a:cubicBezTo>
                    <a:pt x="4318116" y="1156116"/>
                    <a:pt x="4325021" y="1130425"/>
                    <a:pt x="4335915" y="1129911"/>
                  </a:cubicBezTo>
                  <a:cubicBezTo>
                    <a:pt x="4346766" y="1129310"/>
                    <a:pt x="4373915" y="1135015"/>
                    <a:pt x="4390728" y="1124164"/>
                  </a:cubicBezTo>
                  <a:cubicBezTo>
                    <a:pt x="4407498" y="1113313"/>
                    <a:pt x="4405997" y="1132184"/>
                    <a:pt x="4412944" y="1135015"/>
                  </a:cubicBezTo>
                  <a:cubicBezTo>
                    <a:pt x="4419850" y="1137845"/>
                    <a:pt x="4429242" y="1118459"/>
                    <a:pt x="4437091" y="1124164"/>
                  </a:cubicBezTo>
                  <a:cubicBezTo>
                    <a:pt x="4445026" y="1129911"/>
                    <a:pt x="4425254" y="1143592"/>
                    <a:pt x="4420793" y="1160148"/>
                  </a:cubicBezTo>
                  <a:cubicBezTo>
                    <a:pt x="4416333" y="1176703"/>
                    <a:pt x="4431172" y="1170441"/>
                    <a:pt x="4439579" y="1175030"/>
                  </a:cubicBezTo>
                  <a:cubicBezTo>
                    <a:pt x="4447985" y="1179619"/>
                    <a:pt x="4428685" y="1186439"/>
                    <a:pt x="4430701" y="1190985"/>
                  </a:cubicBezTo>
                  <a:cubicBezTo>
                    <a:pt x="4432631" y="1195574"/>
                    <a:pt x="4449443" y="1195574"/>
                    <a:pt x="4471188" y="1170441"/>
                  </a:cubicBezTo>
                  <a:cubicBezTo>
                    <a:pt x="4492933" y="1145308"/>
                    <a:pt x="4512662" y="1138446"/>
                    <a:pt x="4526473" y="1140161"/>
                  </a:cubicBezTo>
                  <a:cubicBezTo>
                    <a:pt x="4540283" y="1141877"/>
                    <a:pt x="4532391" y="1125879"/>
                    <a:pt x="4533378" y="1102462"/>
                  </a:cubicBezTo>
                  <a:cubicBezTo>
                    <a:pt x="4534364" y="1079044"/>
                    <a:pt x="4576825" y="1072182"/>
                    <a:pt x="4590635" y="1079044"/>
                  </a:cubicBezTo>
                  <a:cubicBezTo>
                    <a:pt x="4604445" y="1085906"/>
                    <a:pt x="4603459" y="1092168"/>
                    <a:pt x="4590120" y="1088179"/>
                  </a:cubicBezTo>
                  <a:cubicBezTo>
                    <a:pt x="4576825" y="1084191"/>
                    <a:pt x="4564472" y="1097915"/>
                    <a:pt x="4564945" y="1117301"/>
                  </a:cubicBezTo>
                  <a:cubicBezTo>
                    <a:pt x="4565459" y="1136730"/>
                    <a:pt x="4553107" y="1142992"/>
                    <a:pt x="4559541" y="1150455"/>
                  </a:cubicBezTo>
                  <a:cubicBezTo>
                    <a:pt x="4565931" y="1157874"/>
                    <a:pt x="4550147" y="1159590"/>
                    <a:pt x="4549633" y="1167567"/>
                  </a:cubicBezTo>
                  <a:cubicBezTo>
                    <a:pt x="4549161" y="1175545"/>
                    <a:pt x="4549633" y="1181850"/>
                    <a:pt x="4539768" y="1185281"/>
                  </a:cubicBezTo>
                  <a:cubicBezTo>
                    <a:pt x="4529903" y="1188712"/>
                    <a:pt x="4496793" y="1192701"/>
                    <a:pt x="4495849" y="1207540"/>
                  </a:cubicBezTo>
                  <a:cubicBezTo>
                    <a:pt x="4494820" y="1222423"/>
                    <a:pt x="4477064" y="1224096"/>
                    <a:pt x="4468657" y="1242366"/>
                  </a:cubicBezTo>
                  <a:cubicBezTo>
                    <a:pt x="4460294" y="1260680"/>
                    <a:pt x="4428170" y="1271488"/>
                    <a:pt x="4406940" y="1308073"/>
                  </a:cubicBezTo>
                  <a:cubicBezTo>
                    <a:pt x="4385710" y="1344615"/>
                    <a:pt x="4352170" y="1344615"/>
                    <a:pt x="4352170" y="1351434"/>
                  </a:cubicBezTo>
                  <a:cubicBezTo>
                    <a:pt x="4352170" y="1358296"/>
                    <a:pt x="4328925" y="1357739"/>
                    <a:pt x="4321033" y="1358854"/>
                  </a:cubicBezTo>
                  <a:cubicBezTo>
                    <a:pt x="4313142" y="1360012"/>
                    <a:pt x="4328452" y="1382271"/>
                    <a:pt x="4309667" y="1405689"/>
                  </a:cubicBezTo>
                  <a:cubicBezTo>
                    <a:pt x="4308380" y="1407319"/>
                    <a:pt x="4307179" y="1409034"/>
                    <a:pt x="4305978" y="1410750"/>
                  </a:cubicBezTo>
                  <a:cubicBezTo>
                    <a:pt x="4306579" y="1413581"/>
                    <a:pt x="4307008" y="1416497"/>
                    <a:pt x="4306922" y="1419628"/>
                  </a:cubicBezTo>
                  <a:cubicBezTo>
                    <a:pt x="4321804" y="1426319"/>
                    <a:pt x="4332870" y="1441802"/>
                    <a:pt x="4327852" y="1462646"/>
                  </a:cubicBezTo>
                  <a:cubicBezTo>
                    <a:pt x="4312111" y="1527709"/>
                    <a:pt x="4305078" y="1593372"/>
                    <a:pt x="4302461" y="1660280"/>
                  </a:cubicBezTo>
                  <a:cubicBezTo>
                    <a:pt x="4302461" y="1660580"/>
                    <a:pt x="4302376" y="1660794"/>
                    <a:pt x="4302376" y="1661052"/>
                  </a:cubicBezTo>
                  <a:cubicBezTo>
                    <a:pt x="4303748" y="1678208"/>
                    <a:pt x="4303277" y="1697079"/>
                    <a:pt x="4307738" y="1702612"/>
                  </a:cubicBezTo>
                  <a:cubicBezTo>
                    <a:pt x="4314642" y="1711146"/>
                    <a:pt x="4312197" y="1725429"/>
                    <a:pt x="4316615" y="1730575"/>
                  </a:cubicBezTo>
                  <a:cubicBezTo>
                    <a:pt x="4321076" y="1735722"/>
                    <a:pt x="4339304" y="1707715"/>
                    <a:pt x="4351656" y="1695749"/>
                  </a:cubicBezTo>
                  <a:cubicBezTo>
                    <a:pt x="4364008" y="1683740"/>
                    <a:pt x="4360062" y="1679794"/>
                    <a:pt x="4368468" y="1673490"/>
                  </a:cubicBezTo>
                  <a:cubicBezTo>
                    <a:pt x="4376875" y="1667185"/>
                    <a:pt x="4373400" y="1640937"/>
                    <a:pt x="4375888" y="1634075"/>
                  </a:cubicBezTo>
                  <a:cubicBezTo>
                    <a:pt x="4378333" y="1627212"/>
                    <a:pt x="4393644" y="1623781"/>
                    <a:pt x="4398577" y="1616361"/>
                  </a:cubicBezTo>
                  <a:cubicBezTo>
                    <a:pt x="4401622" y="1611815"/>
                    <a:pt x="4407583" y="1611772"/>
                    <a:pt x="4413330" y="1611772"/>
                  </a:cubicBezTo>
                  <a:cubicBezTo>
                    <a:pt x="4418049" y="1608169"/>
                    <a:pt x="4422123" y="1604438"/>
                    <a:pt x="4425768" y="1600406"/>
                  </a:cubicBezTo>
                  <a:cubicBezTo>
                    <a:pt x="4424782" y="1593415"/>
                    <a:pt x="4421737" y="1584409"/>
                    <a:pt x="4420322" y="1578104"/>
                  </a:cubicBezTo>
                  <a:cubicBezTo>
                    <a:pt x="4419893" y="1576174"/>
                    <a:pt x="4420279" y="1574115"/>
                    <a:pt x="4421222" y="1571971"/>
                  </a:cubicBezTo>
                  <a:cubicBezTo>
                    <a:pt x="4411615" y="1557603"/>
                    <a:pt x="4411358" y="1536458"/>
                    <a:pt x="4424867" y="1523677"/>
                  </a:cubicBezTo>
                  <a:cubicBezTo>
                    <a:pt x="4440951" y="1508366"/>
                    <a:pt x="4459737" y="1495113"/>
                    <a:pt x="4480195" y="1486750"/>
                  </a:cubicBezTo>
                  <a:cubicBezTo>
                    <a:pt x="4482383" y="1473154"/>
                    <a:pt x="4490402" y="1463847"/>
                    <a:pt x="4500353" y="1458743"/>
                  </a:cubicBezTo>
                  <a:cubicBezTo>
                    <a:pt x="4503784" y="1454068"/>
                    <a:pt x="4507258" y="1450551"/>
                    <a:pt x="4510175" y="1449608"/>
                  </a:cubicBezTo>
                  <a:cubicBezTo>
                    <a:pt x="4520554" y="1446176"/>
                    <a:pt x="4525958" y="1458185"/>
                    <a:pt x="4535866" y="1447892"/>
                  </a:cubicBezTo>
                  <a:cubicBezTo>
                    <a:pt x="4545730" y="1437599"/>
                    <a:pt x="4526987" y="1421086"/>
                    <a:pt x="4520083" y="1422201"/>
                  </a:cubicBezTo>
                  <a:cubicBezTo>
                    <a:pt x="4513177" y="1423316"/>
                    <a:pt x="4510689" y="1393080"/>
                    <a:pt x="4526987" y="1378797"/>
                  </a:cubicBezTo>
                  <a:cubicBezTo>
                    <a:pt x="4543285" y="1364515"/>
                    <a:pt x="4536852" y="1361642"/>
                    <a:pt x="4526001" y="1358253"/>
                  </a:cubicBezTo>
                  <a:cubicBezTo>
                    <a:pt x="4515150" y="1354822"/>
                    <a:pt x="4513134" y="1359411"/>
                    <a:pt x="4504771" y="1359969"/>
                  </a:cubicBezTo>
                  <a:cubicBezTo>
                    <a:pt x="4496365" y="1360526"/>
                    <a:pt x="4488000" y="1339983"/>
                    <a:pt x="4500824" y="1319996"/>
                  </a:cubicBezTo>
                  <a:cubicBezTo>
                    <a:pt x="4513691" y="1300010"/>
                    <a:pt x="4526001" y="1302283"/>
                    <a:pt x="4528960" y="1285728"/>
                  </a:cubicBezTo>
                  <a:cubicBezTo>
                    <a:pt x="4531919" y="1269172"/>
                    <a:pt x="4549676" y="1245712"/>
                    <a:pt x="4554136" y="1237177"/>
                  </a:cubicBezTo>
                  <a:cubicBezTo>
                    <a:pt x="4558597" y="1228599"/>
                    <a:pt x="4576353" y="1237177"/>
                    <a:pt x="4583258" y="1235461"/>
                  </a:cubicBezTo>
                  <a:cubicBezTo>
                    <a:pt x="4590163" y="1233746"/>
                    <a:pt x="4587718" y="1250859"/>
                    <a:pt x="4596082" y="1242281"/>
                  </a:cubicBezTo>
                  <a:cubicBezTo>
                    <a:pt x="4604488" y="1233746"/>
                    <a:pt x="4618299" y="1205181"/>
                    <a:pt x="4629664" y="1205181"/>
                  </a:cubicBezTo>
                  <a:cubicBezTo>
                    <a:pt x="4636140" y="1205181"/>
                    <a:pt x="4636527" y="1212044"/>
                    <a:pt x="4636183" y="1220236"/>
                  </a:cubicBezTo>
                  <a:cubicBezTo>
                    <a:pt x="4644161" y="1220021"/>
                    <a:pt x="4652052" y="1221994"/>
                    <a:pt x="4658358" y="1226369"/>
                  </a:cubicBezTo>
                  <a:cubicBezTo>
                    <a:pt x="4661102" y="1223795"/>
                    <a:pt x="4664190" y="1221050"/>
                    <a:pt x="4667707" y="1218306"/>
                  </a:cubicBezTo>
                  <a:cubicBezTo>
                    <a:pt x="4689409" y="1201150"/>
                    <a:pt x="4736801" y="1202865"/>
                    <a:pt x="4751127" y="1210886"/>
                  </a:cubicBezTo>
                  <a:cubicBezTo>
                    <a:pt x="4755931" y="1213588"/>
                    <a:pt x="4759404" y="1217491"/>
                    <a:pt x="4762192" y="1221436"/>
                  </a:cubicBezTo>
                  <a:cubicBezTo>
                    <a:pt x="4781278" y="1211057"/>
                    <a:pt x="4798133" y="1195488"/>
                    <a:pt x="4815160" y="1182450"/>
                  </a:cubicBezTo>
                  <a:cubicBezTo>
                    <a:pt x="4851444" y="1154615"/>
                    <a:pt x="4890302" y="1129782"/>
                    <a:pt x="4933921" y="1121633"/>
                  </a:cubicBezTo>
                  <a:cubicBezTo>
                    <a:pt x="4964930" y="1113484"/>
                    <a:pt x="5004859" y="1089809"/>
                    <a:pt x="5002930" y="1082432"/>
                  </a:cubicBezTo>
                  <a:cubicBezTo>
                    <a:pt x="5000957" y="1075012"/>
                    <a:pt x="5014767" y="1071581"/>
                    <a:pt x="5016269" y="1079001"/>
                  </a:cubicBezTo>
                  <a:cubicBezTo>
                    <a:pt x="5017726" y="1086421"/>
                    <a:pt x="5029564" y="1083590"/>
                    <a:pt x="5045905" y="1087579"/>
                  </a:cubicBezTo>
                  <a:cubicBezTo>
                    <a:pt x="5062203" y="1091611"/>
                    <a:pt x="5069623" y="1099030"/>
                    <a:pt x="5082447" y="1084148"/>
                  </a:cubicBezTo>
                  <a:cubicBezTo>
                    <a:pt x="5088022" y="1077714"/>
                    <a:pt x="5088451" y="1073082"/>
                    <a:pt x="5087251" y="1069008"/>
                  </a:cubicBezTo>
                  <a:cubicBezTo>
                    <a:pt x="5082361" y="1067421"/>
                    <a:pt x="5077257" y="1066392"/>
                    <a:pt x="5071638" y="1065448"/>
                  </a:cubicBezTo>
                  <a:cubicBezTo>
                    <a:pt x="5056541" y="1062918"/>
                    <a:pt x="5048479" y="1052067"/>
                    <a:pt x="5046248" y="1039500"/>
                  </a:cubicBezTo>
                  <a:cubicBezTo>
                    <a:pt x="5032009" y="1027105"/>
                    <a:pt x="5019657" y="1012866"/>
                    <a:pt x="5011636" y="995710"/>
                  </a:cubicBezTo>
                  <a:cubicBezTo>
                    <a:pt x="5004732" y="980956"/>
                    <a:pt x="5007004" y="962599"/>
                    <a:pt x="5016611" y="950891"/>
                  </a:cubicBezTo>
                  <a:cubicBezTo>
                    <a:pt x="5015068" y="949647"/>
                    <a:pt x="5012794" y="949776"/>
                    <a:pt x="5009406" y="952220"/>
                  </a:cubicBezTo>
                  <a:cubicBezTo>
                    <a:pt x="5000056" y="959083"/>
                    <a:pt x="4984230" y="955651"/>
                    <a:pt x="4981270" y="945401"/>
                  </a:cubicBezTo>
                  <a:cubicBezTo>
                    <a:pt x="4978268" y="935107"/>
                    <a:pt x="4999541" y="927688"/>
                    <a:pt x="5014339" y="934550"/>
                  </a:cubicBezTo>
                  <a:cubicBezTo>
                    <a:pt x="5020857" y="937552"/>
                    <a:pt x="5023646" y="940554"/>
                    <a:pt x="5025361" y="943428"/>
                  </a:cubicBezTo>
                  <a:cubicBezTo>
                    <a:pt x="5030208" y="940640"/>
                    <a:pt x="5035954" y="939010"/>
                    <a:pt x="5042602" y="939225"/>
                  </a:cubicBezTo>
                  <a:cubicBezTo>
                    <a:pt x="5047063" y="930647"/>
                    <a:pt x="5054526" y="923913"/>
                    <a:pt x="5064390" y="921769"/>
                  </a:cubicBezTo>
                  <a:cubicBezTo>
                    <a:pt x="5082103" y="917952"/>
                    <a:pt x="5099602" y="916236"/>
                    <a:pt x="5117016" y="915979"/>
                  </a:cubicBezTo>
                  <a:cubicBezTo>
                    <a:pt x="5117616" y="911347"/>
                    <a:pt x="5117444" y="908044"/>
                    <a:pt x="5124006" y="904227"/>
                  </a:cubicBezTo>
                  <a:cubicBezTo>
                    <a:pt x="5133871" y="898523"/>
                    <a:pt x="5126451" y="886514"/>
                    <a:pt x="5118088" y="881410"/>
                  </a:cubicBezTo>
                  <a:cubicBezTo>
                    <a:pt x="5109682" y="876263"/>
                    <a:pt x="5111654" y="862582"/>
                    <a:pt x="5120575" y="862582"/>
                  </a:cubicBezTo>
                  <a:cubicBezTo>
                    <a:pt x="5129453" y="862582"/>
                    <a:pt x="5127008" y="850573"/>
                    <a:pt x="5132927" y="850015"/>
                  </a:cubicBezTo>
                  <a:cubicBezTo>
                    <a:pt x="5138889" y="849458"/>
                    <a:pt x="5139833" y="855162"/>
                    <a:pt x="5150726" y="848900"/>
                  </a:cubicBezTo>
                  <a:cubicBezTo>
                    <a:pt x="5161577" y="842595"/>
                    <a:pt x="5151198" y="858593"/>
                    <a:pt x="5146308" y="869444"/>
                  </a:cubicBezTo>
                  <a:cubicBezTo>
                    <a:pt x="5141376" y="880252"/>
                    <a:pt x="5156688" y="889387"/>
                    <a:pt x="5158146" y="895692"/>
                  </a:cubicBezTo>
                  <a:cubicBezTo>
                    <a:pt x="5159604" y="901997"/>
                    <a:pt x="5180834" y="904227"/>
                    <a:pt x="5192715" y="896807"/>
                  </a:cubicBezTo>
                  <a:cubicBezTo>
                    <a:pt x="5204552" y="889387"/>
                    <a:pt x="5242596" y="905943"/>
                    <a:pt x="5245040" y="916794"/>
                  </a:cubicBezTo>
                  <a:cubicBezTo>
                    <a:pt x="5246455" y="923013"/>
                    <a:pt x="5248943" y="930004"/>
                    <a:pt x="5253703" y="936566"/>
                  </a:cubicBezTo>
                  <a:cubicBezTo>
                    <a:pt x="5266271" y="939739"/>
                    <a:pt x="5278880" y="942999"/>
                    <a:pt x="5291446" y="946173"/>
                  </a:cubicBezTo>
                  <a:cubicBezTo>
                    <a:pt x="5307615" y="950247"/>
                    <a:pt x="5315550" y="961999"/>
                    <a:pt x="5317137" y="974909"/>
                  </a:cubicBezTo>
                  <a:cubicBezTo>
                    <a:pt x="5317951" y="974823"/>
                    <a:pt x="5318767" y="974694"/>
                    <a:pt x="5319625" y="974480"/>
                  </a:cubicBezTo>
                  <a:cubicBezTo>
                    <a:pt x="5328503" y="972207"/>
                    <a:pt x="5333435" y="983615"/>
                    <a:pt x="5339868" y="976753"/>
                  </a:cubicBezTo>
                  <a:cubicBezTo>
                    <a:pt x="5346302" y="969891"/>
                    <a:pt x="5349733" y="980785"/>
                    <a:pt x="5358139" y="972207"/>
                  </a:cubicBezTo>
                  <a:cubicBezTo>
                    <a:pt x="5366545" y="963629"/>
                    <a:pt x="5339868" y="957924"/>
                    <a:pt x="5343343" y="951062"/>
                  </a:cubicBezTo>
                  <a:cubicBezTo>
                    <a:pt x="5346816" y="944200"/>
                    <a:pt x="5352220" y="956209"/>
                    <a:pt x="5359641" y="955651"/>
                  </a:cubicBezTo>
                  <a:cubicBezTo>
                    <a:pt x="5367060" y="955094"/>
                    <a:pt x="5357667" y="938539"/>
                    <a:pt x="5363114" y="936780"/>
                  </a:cubicBezTo>
                  <a:cubicBezTo>
                    <a:pt x="5368518" y="935065"/>
                    <a:pt x="5364100" y="900839"/>
                    <a:pt x="5358139" y="898523"/>
                  </a:cubicBezTo>
                  <a:cubicBezTo>
                    <a:pt x="5352220" y="896250"/>
                    <a:pt x="5357153" y="884241"/>
                    <a:pt x="5368518" y="893934"/>
                  </a:cubicBezTo>
                  <a:cubicBezTo>
                    <a:pt x="5379841" y="903670"/>
                    <a:pt x="5397640" y="903069"/>
                    <a:pt x="5406046" y="903069"/>
                  </a:cubicBezTo>
                  <a:cubicBezTo>
                    <a:pt x="5414452" y="903069"/>
                    <a:pt x="5406518" y="893934"/>
                    <a:pt x="5398155" y="892218"/>
                  </a:cubicBezTo>
                  <a:cubicBezTo>
                    <a:pt x="5389748" y="890502"/>
                    <a:pt x="5399613" y="882482"/>
                    <a:pt x="5405532" y="888787"/>
                  </a:cubicBezTo>
                  <a:cubicBezTo>
                    <a:pt x="5411450" y="895092"/>
                    <a:pt x="5422817" y="897922"/>
                    <a:pt x="5423803" y="891060"/>
                  </a:cubicBezTo>
                  <a:cubicBezTo>
                    <a:pt x="5424789" y="884198"/>
                    <a:pt x="5430708" y="869401"/>
                    <a:pt x="5441087" y="869959"/>
                  </a:cubicBezTo>
                  <a:cubicBezTo>
                    <a:pt x="5441945" y="870001"/>
                    <a:pt x="5442717" y="869916"/>
                    <a:pt x="5443446" y="869873"/>
                  </a:cubicBezTo>
                  <a:cubicBezTo>
                    <a:pt x="5399142" y="835261"/>
                    <a:pt x="5347073" y="814674"/>
                    <a:pt x="5295092" y="793916"/>
                  </a:cubicBezTo>
                  <a:close/>
                  <a:moveTo>
                    <a:pt x="2691411" y="1609456"/>
                  </a:moveTo>
                  <a:cubicBezTo>
                    <a:pt x="2663275" y="1638578"/>
                    <a:pt x="2606962" y="1645440"/>
                    <a:pt x="2606962" y="1669415"/>
                  </a:cubicBezTo>
                  <a:cubicBezTo>
                    <a:pt x="2606962" y="1693390"/>
                    <a:pt x="2538853" y="1705399"/>
                    <a:pt x="2532892" y="1695106"/>
                  </a:cubicBezTo>
                  <a:cubicBezTo>
                    <a:pt x="2527702" y="1686099"/>
                    <a:pt x="2583287" y="1683140"/>
                    <a:pt x="2596582" y="1648828"/>
                  </a:cubicBezTo>
                  <a:cubicBezTo>
                    <a:pt x="2609921" y="1614560"/>
                    <a:pt x="2660488" y="1596932"/>
                    <a:pt x="2685449" y="1551169"/>
                  </a:cubicBezTo>
                  <a:cubicBezTo>
                    <a:pt x="2703205" y="1518659"/>
                    <a:pt x="2718045" y="1468951"/>
                    <a:pt x="2728382" y="1472382"/>
                  </a:cubicBezTo>
                  <a:cubicBezTo>
                    <a:pt x="2738804" y="1475856"/>
                    <a:pt x="2719546" y="1580334"/>
                    <a:pt x="2691411" y="16094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1" name="Google Shape;461;p28"/>
            <p:cNvSpPr/>
            <p:nvPr/>
          </p:nvSpPr>
          <p:spPr>
            <a:xfrm>
              <a:off x="11343378" y="1138711"/>
              <a:ext cx="34311" cy="38600"/>
            </a:xfrm>
            <a:custGeom>
              <a:rect b="b" l="l" r="r" t="t"/>
              <a:pathLst>
                <a:path extrusionOk="0" h="38600" w="34311">
                  <a:moveTo>
                    <a:pt x="6433" y="29894"/>
                  </a:moveTo>
                  <a:cubicBezTo>
                    <a:pt x="16212" y="38214"/>
                    <a:pt x="28736" y="30494"/>
                    <a:pt x="30151" y="18357"/>
                  </a:cubicBezTo>
                  <a:cubicBezTo>
                    <a:pt x="30708" y="13767"/>
                    <a:pt x="27235" y="9693"/>
                    <a:pt x="21917" y="6433"/>
                  </a:cubicBezTo>
                  <a:cubicBezTo>
                    <a:pt x="19558" y="15483"/>
                    <a:pt x="14068" y="23889"/>
                    <a:pt x="6433" y="29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2" name="Google Shape;462;p28"/>
            <p:cNvSpPr/>
            <p:nvPr/>
          </p:nvSpPr>
          <p:spPr>
            <a:xfrm>
              <a:off x="7298208" y="262440"/>
              <a:ext cx="154401" cy="72911"/>
            </a:xfrm>
            <a:custGeom>
              <a:rect b="b" l="l" r="r" t="t"/>
              <a:pathLst>
                <a:path extrusionOk="0" h="72911" w="154401">
                  <a:moveTo>
                    <a:pt x="141257" y="6433"/>
                  </a:moveTo>
                  <a:cubicBezTo>
                    <a:pt x="139241" y="6691"/>
                    <a:pt x="137182" y="6991"/>
                    <a:pt x="135166" y="7248"/>
                  </a:cubicBezTo>
                  <a:cubicBezTo>
                    <a:pt x="117368" y="9822"/>
                    <a:pt x="99697" y="13124"/>
                    <a:pt x="82069" y="16770"/>
                  </a:cubicBezTo>
                  <a:cubicBezTo>
                    <a:pt x="82584" y="17628"/>
                    <a:pt x="83270" y="18400"/>
                    <a:pt x="84171" y="19172"/>
                  </a:cubicBezTo>
                  <a:cubicBezTo>
                    <a:pt x="97982" y="30580"/>
                    <a:pt x="45656" y="27149"/>
                    <a:pt x="38751" y="38557"/>
                  </a:cubicBezTo>
                  <a:cubicBezTo>
                    <a:pt x="31846" y="50009"/>
                    <a:pt x="1438" y="45849"/>
                    <a:pt x="7142" y="59101"/>
                  </a:cubicBezTo>
                  <a:cubicBezTo>
                    <a:pt x="13061" y="72826"/>
                    <a:pt x="62426" y="73984"/>
                    <a:pt x="62426" y="62533"/>
                  </a:cubicBezTo>
                  <a:cubicBezTo>
                    <a:pt x="62426" y="51081"/>
                    <a:pt x="88117" y="61375"/>
                    <a:pt x="89103" y="51081"/>
                  </a:cubicBezTo>
                  <a:cubicBezTo>
                    <a:pt x="90090" y="40831"/>
                    <a:pt x="100984" y="29422"/>
                    <a:pt x="128605" y="27106"/>
                  </a:cubicBezTo>
                  <a:cubicBezTo>
                    <a:pt x="151679" y="25305"/>
                    <a:pt x="155453" y="17070"/>
                    <a:pt x="141257"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3" name="Google Shape;463;p28"/>
            <p:cNvSpPr/>
            <p:nvPr/>
          </p:nvSpPr>
          <p:spPr>
            <a:xfrm>
              <a:off x="7594938" y="214012"/>
              <a:ext cx="115801" cy="34311"/>
            </a:xfrm>
            <a:custGeom>
              <a:rect b="b" l="l" r="r" t="t"/>
              <a:pathLst>
                <a:path extrusionOk="0" h="34311" w="115801">
                  <a:moveTo>
                    <a:pt x="98345" y="9656"/>
                  </a:moveTo>
                  <a:cubicBezTo>
                    <a:pt x="82605" y="6225"/>
                    <a:pt x="66993" y="5753"/>
                    <a:pt x="51510" y="7211"/>
                  </a:cubicBezTo>
                  <a:cubicBezTo>
                    <a:pt x="51768" y="12186"/>
                    <a:pt x="31309" y="12615"/>
                    <a:pt x="17627" y="13259"/>
                  </a:cubicBezTo>
                  <a:cubicBezTo>
                    <a:pt x="14325" y="14116"/>
                    <a:pt x="11023" y="14974"/>
                    <a:pt x="7763" y="15918"/>
                  </a:cubicBezTo>
                  <a:cubicBezTo>
                    <a:pt x="7334" y="16046"/>
                    <a:pt x="6905" y="16218"/>
                    <a:pt x="6433" y="16347"/>
                  </a:cubicBezTo>
                  <a:cubicBezTo>
                    <a:pt x="10079" y="22780"/>
                    <a:pt x="26935" y="28827"/>
                    <a:pt x="49194" y="28827"/>
                  </a:cubicBezTo>
                  <a:cubicBezTo>
                    <a:pt x="72869" y="28827"/>
                    <a:pt x="65964" y="11672"/>
                    <a:pt x="81747" y="13988"/>
                  </a:cubicBezTo>
                  <a:cubicBezTo>
                    <a:pt x="91955" y="15489"/>
                    <a:pt x="104135" y="15489"/>
                    <a:pt x="109454" y="12272"/>
                  </a:cubicBezTo>
                  <a:cubicBezTo>
                    <a:pt x="105808" y="11372"/>
                    <a:pt x="102120" y="10471"/>
                    <a:pt x="98345" y="96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4" name="Google Shape;464;p28"/>
            <p:cNvSpPr/>
            <p:nvPr/>
          </p:nvSpPr>
          <p:spPr>
            <a:xfrm>
              <a:off x="7594101" y="293639"/>
              <a:ext cx="124378" cy="55756"/>
            </a:xfrm>
            <a:custGeom>
              <a:rect b="b" l="l" r="r" t="t"/>
              <a:pathLst>
                <a:path extrusionOk="0" h="55756" w="124378">
                  <a:moveTo>
                    <a:pt x="54964" y="10875"/>
                  </a:moveTo>
                  <a:cubicBezTo>
                    <a:pt x="57923" y="19967"/>
                    <a:pt x="50031" y="21168"/>
                    <a:pt x="30259" y="21168"/>
                  </a:cubicBezTo>
                  <a:cubicBezTo>
                    <a:pt x="10487" y="21168"/>
                    <a:pt x="194" y="34078"/>
                    <a:pt x="10487" y="43985"/>
                  </a:cubicBezTo>
                  <a:cubicBezTo>
                    <a:pt x="22368" y="55437"/>
                    <a:pt x="74650" y="50848"/>
                    <a:pt x="83571" y="37123"/>
                  </a:cubicBezTo>
                  <a:cubicBezTo>
                    <a:pt x="92449" y="23441"/>
                    <a:pt x="115180" y="34850"/>
                    <a:pt x="119126" y="21168"/>
                  </a:cubicBezTo>
                  <a:cubicBezTo>
                    <a:pt x="123072" y="7444"/>
                    <a:pt x="51962" y="1739"/>
                    <a:pt x="54964" y="1087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5" name="Google Shape;465;p28"/>
            <p:cNvSpPr/>
            <p:nvPr/>
          </p:nvSpPr>
          <p:spPr>
            <a:xfrm>
              <a:off x="7537014" y="232455"/>
              <a:ext cx="128667" cy="60045"/>
            </a:xfrm>
            <a:custGeom>
              <a:rect b="b" l="l" r="r" t="t"/>
              <a:pathLst>
                <a:path extrusionOk="0" h="60045" w="128667">
                  <a:moveTo>
                    <a:pt x="123888" y="32086"/>
                  </a:moveTo>
                  <a:cubicBezTo>
                    <a:pt x="126848" y="8111"/>
                    <a:pt x="92322" y="27497"/>
                    <a:pt x="66631" y="14931"/>
                  </a:cubicBezTo>
                  <a:cubicBezTo>
                    <a:pt x="40941" y="2364"/>
                    <a:pt x="25843" y="3308"/>
                    <a:pt x="42913" y="20635"/>
                  </a:cubicBezTo>
                  <a:cubicBezTo>
                    <a:pt x="50848" y="28655"/>
                    <a:pt x="-1048" y="34874"/>
                    <a:pt x="7358" y="44610"/>
                  </a:cubicBezTo>
                  <a:cubicBezTo>
                    <a:pt x="26100" y="66355"/>
                    <a:pt x="120929" y="56061"/>
                    <a:pt x="123888" y="3208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6" name="Google Shape;466;p28"/>
            <p:cNvSpPr/>
            <p:nvPr/>
          </p:nvSpPr>
          <p:spPr>
            <a:xfrm>
              <a:off x="7440151" y="601503"/>
              <a:ext cx="604739" cy="488938"/>
            </a:xfrm>
            <a:custGeom>
              <a:rect b="b" l="l" r="r" t="t"/>
              <a:pathLst>
                <a:path extrusionOk="0" h="488938" w="604739">
                  <a:moveTo>
                    <a:pt x="593073" y="13615"/>
                  </a:moveTo>
                  <a:cubicBezTo>
                    <a:pt x="570342" y="-6928"/>
                    <a:pt x="506180" y="21636"/>
                    <a:pt x="490353" y="36475"/>
                  </a:cubicBezTo>
                  <a:cubicBezTo>
                    <a:pt x="474527" y="51315"/>
                    <a:pt x="451839" y="41022"/>
                    <a:pt x="436055" y="51315"/>
                  </a:cubicBezTo>
                  <a:cubicBezTo>
                    <a:pt x="424475" y="58864"/>
                    <a:pt x="403374" y="65726"/>
                    <a:pt x="386304" y="63968"/>
                  </a:cubicBezTo>
                  <a:cubicBezTo>
                    <a:pt x="380257" y="66455"/>
                    <a:pt x="373351" y="67399"/>
                    <a:pt x="365674" y="66026"/>
                  </a:cubicBezTo>
                  <a:cubicBezTo>
                    <a:pt x="363916" y="65726"/>
                    <a:pt x="362243" y="65597"/>
                    <a:pt x="360527" y="65383"/>
                  </a:cubicBezTo>
                  <a:cubicBezTo>
                    <a:pt x="351906" y="64782"/>
                    <a:pt x="343114" y="66584"/>
                    <a:pt x="334279" y="69329"/>
                  </a:cubicBezTo>
                  <a:cubicBezTo>
                    <a:pt x="328489" y="76405"/>
                    <a:pt x="319525" y="80823"/>
                    <a:pt x="307387" y="79879"/>
                  </a:cubicBezTo>
                  <a:cubicBezTo>
                    <a:pt x="306959" y="79837"/>
                    <a:pt x="306530" y="79879"/>
                    <a:pt x="306058" y="79837"/>
                  </a:cubicBezTo>
                  <a:cubicBezTo>
                    <a:pt x="299067" y="82453"/>
                    <a:pt x="292205" y="84769"/>
                    <a:pt x="285514" y="86056"/>
                  </a:cubicBezTo>
                  <a:cubicBezTo>
                    <a:pt x="283326" y="86484"/>
                    <a:pt x="281011" y="86742"/>
                    <a:pt x="278652" y="86999"/>
                  </a:cubicBezTo>
                  <a:cubicBezTo>
                    <a:pt x="258022" y="100381"/>
                    <a:pt x="238807" y="117751"/>
                    <a:pt x="219035" y="133920"/>
                  </a:cubicBezTo>
                  <a:cubicBezTo>
                    <a:pt x="207327" y="143484"/>
                    <a:pt x="194031" y="144514"/>
                    <a:pt x="182622" y="140482"/>
                  </a:cubicBezTo>
                  <a:cubicBezTo>
                    <a:pt x="177776" y="145200"/>
                    <a:pt x="173015" y="150004"/>
                    <a:pt x="168341" y="154893"/>
                  </a:cubicBezTo>
                  <a:cubicBezTo>
                    <a:pt x="169327" y="157766"/>
                    <a:pt x="170957" y="160640"/>
                    <a:pt x="173401" y="163256"/>
                  </a:cubicBezTo>
                  <a:cubicBezTo>
                    <a:pt x="187212" y="178096"/>
                    <a:pt x="147753" y="179211"/>
                    <a:pt x="154616" y="188347"/>
                  </a:cubicBezTo>
                  <a:cubicBezTo>
                    <a:pt x="161564" y="197482"/>
                    <a:pt x="139819" y="203229"/>
                    <a:pt x="144751" y="213480"/>
                  </a:cubicBezTo>
                  <a:cubicBezTo>
                    <a:pt x="149555" y="223473"/>
                    <a:pt x="131970" y="226990"/>
                    <a:pt x="117388" y="230335"/>
                  </a:cubicBezTo>
                  <a:cubicBezTo>
                    <a:pt x="116659" y="234967"/>
                    <a:pt x="115115" y="239513"/>
                    <a:pt x="113013" y="243888"/>
                  </a:cubicBezTo>
                  <a:cubicBezTo>
                    <a:pt x="110912" y="248220"/>
                    <a:pt x="108295" y="252295"/>
                    <a:pt x="105379" y="256112"/>
                  </a:cubicBezTo>
                  <a:cubicBezTo>
                    <a:pt x="107094" y="257141"/>
                    <a:pt x="109239" y="257913"/>
                    <a:pt x="112156" y="258085"/>
                  </a:cubicBezTo>
                  <a:cubicBezTo>
                    <a:pt x="130941" y="259243"/>
                    <a:pt x="101262" y="262674"/>
                    <a:pt x="103277" y="279787"/>
                  </a:cubicBezTo>
                  <a:cubicBezTo>
                    <a:pt x="105250" y="296899"/>
                    <a:pt x="72654" y="285491"/>
                    <a:pt x="73641" y="296899"/>
                  </a:cubicBezTo>
                  <a:cubicBezTo>
                    <a:pt x="74627" y="308351"/>
                    <a:pt x="68666" y="316328"/>
                    <a:pt x="49923" y="316328"/>
                  </a:cubicBezTo>
                  <a:cubicBezTo>
                    <a:pt x="47435" y="316328"/>
                    <a:pt x="45805" y="316586"/>
                    <a:pt x="44776" y="317014"/>
                  </a:cubicBezTo>
                  <a:cubicBezTo>
                    <a:pt x="44733" y="318344"/>
                    <a:pt x="44648" y="319716"/>
                    <a:pt x="44433" y="321046"/>
                  </a:cubicBezTo>
                  <a:cubicBezTo>
                    <a:pt x="47907" y="326150"/>
                    <a:pt x="59530" y="334556"/>
                    <a:pt x="60774" y="342534"/>
                  </a:cubicBezTo>
                  <a:cubicBezTo>
                    <a:pt x="62747" y="355100"/>
                    <a:pt x="42031" y="345965"/>
                    <a:pt x="41045" y="365394"/>
                  </a:cubicBezTo>
                  <a:cubicBezTo>
                    <a:pt x="40487" y="376030"/>
                    <a:pt x="29551" y="375001"/>
                    <a:pt x="18957" y="376073"/>
                  </a:cubicBezTo>
                  <a:cubicBezTo>
                    <a:pt x="17585" y="382378"/>
                    <a:pt x="16255" y="388725"/>
                    <a:pt x="14668" y="394987"/>
                  </a:cubicBezTo>
                  <a:cubicBezTo>
                    <a:pt x="13210" y="400820"/>
                    <a:pt x="10208" y="405795"/>
                    <a:pt x="6433" y="409998"/>
                  </a:cubicBezTo>
                  <a:cubicBezTo>
                    <a:pt x="13553" y="413472"/>
                    <a:pt x="24404" y="412701"/>
                    <a:pt x="33153" y="413344"/>
                  </a:cubicBezTo>
                  <a:cubicBezTo>
                    <a:pt x="48937" y="414502"/>
                    <a:pt x="27235" y="431572"/>
                    <a:pt x="39072" y="441865"/>
                  </a:cubicBezTo>
                  <a:cubicBezTo>
                    <a:pt x="50910" y="452159"/>
                    <a:pt x="59787" y="448727"/>
                    <a:pt x="51939" y="429299"/>
                  </a:cubicBezTo>
                  <a:cubicBezTo>
                    <a:pt x="44047" y="409913"/>
                    <a:pt x="93413" y="436161"/>
                    <a:pt x="78573" y="451001"/>
                  </a:cubicBezTo>
                  <a:cubicBezTo>
                    <a:pt x="63776" y="465840"/>
                    <a:pt x="102291" y="477249"/>
                    <a:pt x="121076" y="478407"/>
                  </a:cubicBezTo>
                  <a:cubicBezTo>
                    <a:pt x="139862" y="479565"/>
                    <a:pt x="206426" y="496378"/>
                    <a:pt x="207927" y="478407"/>
                  </a:cubicBezTo>
                  <a:cubicBezTo>
                    <a:pt x="208957" y="466998"/>
                    <a:pt x="183266" y="456705"/>
                    <a:pt x="162508" y="431572"/>
                  </a:cubicBezTo>
                  <a:cubicBezTo>
                    <a:pt x="141792" y="406482"/>
                    <a:pt x="126952" y="365351"/>
                    <a:pt x="150670" y="348238"/>
                  </a:cubicBezTo>
                  <a:cubicBezTo>
                    <a:pt x="174345" y="331082"/>
                    <a:pt x="153629" y="323105"/>
                    <a:pt x="177304" y="303676"/>
                  </a:cubicBezTo>
                  <a:cubicBezTo>
                    <a:pt x="188498" y="294498"/>
                    <a:pt x="191286" y="285619"/>
                    <a:pt x="193259" y="278543"/>
                  </a:cubicBezTo>
                  <a:cubicBezTo>
                    <a:pt x="180907" y="265247"/>
                    <a:pt x="177133" y="244360"/>
                    <a:pt x="194203" y="228362"/>
                  </a:cubicBezTo>
                  <a:cubicBezTo>
                    <a:pt x="209214" y="214295"/>
                    <a:pt x="226198" y="205888"/>
                    <a:pt x="245541" y="199970"/>
                  </a:cubicBezTo>
                  <a:cubicBezTo>
                    <a:pt x="245541" y="199884"/>
                    <a:pt x="245498" y="199798"/>
                    <a:pt x="245498" y="199755"/>
                  </a:cubicBezTo>
                  <a:cubicBezTo>
                    <a:pt x="243268" y="192936"/>
                    <a:pt x="256006" y="196967"/>
                    <a:pt x="267072" y="193708"/>
                  </a:cubicBezTo>
                  <a:cubicBezTo>
                    <a:pt x="268229" y="193279"/>
                    <a:pt x="269387" y="192850"/>
                    <a:pt x="270503" y="192378"/>
                  </a:cubicBezTo>
                  <a:cubicBezTo>
                    <a:pt x="272948" y="191220"/>
                    <a:pt x="275178" y="189590"/>
                    <a:pt x="277065" y="187231"/>
                  </a:cubicBezTo>
                  <a:cubicBezTo>
                    <a:pt x="279681" y="183929"/>
                    <a:pt x="283155" y="181999"/>
                    <a:pt x="287015" y="180626"/>
                  </a:cubicBezTo>
                  <a:cubicBezTo>
                    <a:pt x="295422" y="173421"/>
                    <a:pt x="304771" y="171362"/>
                    <a:pt x="313478" y="172778"/>
                  </a:cubicBezTo>
                  <a:cubicBezTo>
                    <a:pt x="316823" y="170719"/>
                    <a:pt x="319654" y="167760"/>
                    <a:pt x="321498" y="163256"/>
                  </a:cubicBezTo>
                  <a:cubicBezTo>
                    <a:pt x="329390" y="143827"/>
                    <a:pt x="442961" y="99265"/>
                    <a:pt x="507166" y="82153"/>
                  </a:cubicBezTo>
                  <a:cubicBezTo>
                    <a:pt x="571328" y="65040"/>
                    <a:pt x="615762" y="34160"/>
                    <a:pt x="593073" y="1361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7" name="Google Shape;467;p28"/>
            <p:cNvSpPr/>
            <p:nvPr/>
          </p:nvSpPr>
          <p:spPr>
            <a:xfrm>
              <a:off x="8767800" y="257422"/>
              <a:ext cx="184424" cy="128667"/>
            </a:xfrm>
            <a:custGeom>
              <a:rect b="b" l="l" r="r" t="t"/>
              <a:pathLst>
                <a:path extrusionOk="0" h="128667" w="184424">
                  <a:moveTo>
                    <a:pt x="177851" y="51338"/>
                  </a:moveTo>
                  <a:cubicBezTo>
                    <a:pt x="171118" y="58630"/>
                    <a:pt x="161638" y="63262"/>
                    <a:pt x="151259" y="63733"/>
                  </a:cubicBezTo>
                  <a:cubicBezTo>
                    <a:pt x="131616" y="64634"/>
                    <a:pt x="114846" y="45849"/>
                    <a:pt x="114846" y="26205"/>
                  </a:cubicBezTo>
                  <a:lnTo>
                    <a:pt x="114846" y="14239"/>
                  </a:lnTo>
                  <a:cubicBezTo>
                    <a:pt x="113731" y="13381"/>
                    <a:pt x="112745" y="12352"/>
                    <a:pt x="111716" y="11409"/>
                  </a:cubicBezTo>
                  <a:cubicBezTo>
                    <a:pt x="103952" y="15097"/>
                    <a:pt x="95032" y="16212"/>
                    <a:pt x="86925" y="13596"/>
                  </a:cubicBezTo>
                  <a:cubicBezTo>
                    <a:pt x="76632" y="10293"/>
                    <a:pt x="65867" y="9521"/>
                    <a:pt x="55531" y="6433"/>
                  </a:cubicBezTo>
                  <a:cubicBezTo>
                    <a:pt x="50212" y="10637"/>
                    <a:pt x="50041" y="14797"/>
                    <a:pt x="56388" y="18442"/>
                  </a:cubicBezTo>
                  <a:cubicBezTo>
                    <a:pt x="70241" y="26463"/>
                    <a:pt x="56388" y="45849"/>
                    <a:pt x="41592" y="44734"/>
                  </a:cubicBezTo>
                  <a:cubicBezTo>
                    <a:pt x="26795" y="43576"/>
                    <a:pt x="23835" y="61846"/>
                    <a:pt x="42578" y="70982"/>
                  </a:cubicBezTo>
                  <a:cubicBezTo>
                    <a:pt x="61364" y="80117"/>
                    <a:pt x="54458" y="85864"/>
                    <a:pt x="34687" y="85864"/>
                  </a:cubicBezTo>
                  <a:cubicBezTo>
                    <a:pt x="14957" y="85864"/>
                    <a:pt x="-2027" y="93542"/>
                    <a:pt x="11012" y="99589"/>
                  </a:cubicBezTo>
                  <a:cubicBezTo>
                    <a:pt x="20876" y="104178"/>
                    <a:pt x="19889" y="116702"/>
                    <a:pt x="40648" y="122406"/>
                  </a:cubicBezTo>
                  <a:cubicBezTo>
                    <a:pt x="41291" y="122578"/>
                    <a:pt x="41935" y="122663"/>
                    <a:pt x="42578" y="122792"/>
                  </a:cubicBezTo>
                  <a:cubicBezTo>
                    <a:pt x="49140" y="115973"/>
                    <a:pt x="58447" y="112928"/>
                    <a:pt x="67539" y="112499"/>
                  </a:cubicBezTo>
                  <a:cubicBezTo>
                    <a:pt x="69169" y="112413"/>
                    <a:pt x="70799" y="112584"/>
                    <a:pt x="72472" y="112799"/>
                  </a:cubicBezTo>
                  <a:cubicBezTo>
                    <a:pt x="77876" y="107352"/>
                    <a:pt x="81007" y="100661"/>
                    <a:pt x="80192" y="95000"/>
                  </a:cubicBezTo>
                  <a:cubicBezTo>
                    <a:pt x="78176" y="81275"/>
                    <a:pt x="152246" y="68752"/>
                    <a:pt x="172061" y="63004"/>
                  </a:cubicBezTo>
                  <a:cubicBezTo>
                    <a:pt x="179223" y="60946"/>
                    <a:pt x="179438" y="56399"/>
                    <a:pt x="177851" y="5133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8" name="Google Shape;468;p28"/>
            <p:cNvSpPr/>
            <p:nvPr/>
          </p:nvSpPr>
          <p:spPr>
            <a:xfrm>
              <a:off x="9005937" y="409121"/>
              <a:ext cx="218735" cy="120090"/>
            </a:xfrm>
            <a:custGeom>
              <a:rect b="b" l="l" r="r" t="t"/>
              <a:pathLst>
                <a:path extrusionOk="0" h="120090" w="218735">
                  <a:moveTo>
                    <a:pt x="201082" y="41688"/>
                  </a:moveTo>
                  <a:cubicBezTo>
                    <a:pt x="194391" y="44176"/>
                    <a:pt x="187143" y="44605"/>
                    <a:pt x="180237" y="42032"/>
                  </a:cubicBezTo>
                  <a:cubicBezTo>
                    <a:pt x="164111" y="35984"/>
                    <a:pt x="147641" y="31052"/>
                    <a:pt x="131643" y="24962"/>
                  </a:cubicBezTo>
                  <a:cubicBezTo>
                    <a:pt x="127098" y="28135"/>
                    <a:pt x="123366" y="31995"/>
                    <a:pt x="121436" y="35855"/>
                  </a:cubicBezTo>
                  <a:cubicBezTo>
                    <a:pt x="115088" y="48379"/>
                    <a:pt x="108054" y="38943"/>
                    <a:pt x="121135" y="20673"/>
                  </a:cubicBezTo>
                  <a:cubicBezTo>
                    <a:pt x="117147" y="18957"/>
                    <a:pt x="113201" y="17070"/>
                    <a:pt x="109298" y="15097"/>
                  </a:cubicBezTo>
                  <a:cubicBezTo>
                    <a:pt x="99862" y="17670"/>
                    <a:pt x="89312" y="16555"/>
                    <a:pt x="80433" y="11966"/>
                  </a:cubicBezTo>
                  <a:cubicBezTo>
                    <a:pt x="76873" y="10165"/>
                    <a:pt x="73357" y="8278"/>
                    <a:pt x="69883" y="6433"/>
                  </a:cubicBezTo>
                  <a:cubicBezTo>
                    <a:pt x="68939" y="17971"/>
                    <a:pt x="57274" y="23804"/>
                    <a:pt x="58217" y="35855"/>
                  </a:cubicBezTo>
                  <a:cubicBezTo>
                    <a:pt x="59203" y="48422"/>
                    <a:pt x="34499" y="28993"/>
                    <a:pt x="33513" y="57557"/>
                  </a:cubicBezTo>
                  <a:cubicBezTo>
                    <a:pt x="32526" y="86122"/>
                    <a:pt x="-4744" y="102763"/>
                    <a:pt x="9795" y="112370"/>
                  </a:cubicBezTo>
                  <a:cubicBezTo>
                    <a:pt x="23648" y="121505"/>
                    <a:pt x="68039" y="100961"/>
                    <a:pt x="97675" y="102077"/>
                  </a:cubicBezTo>
                  <a:cubicBezTo>
                    <a:pt x="127311" y="103235"/>
                    <a:pt x="210259" y="75785"/>
                    <a:pt x="213219" y="57557"/>
                  </a:cubicBezTo>
                  <a:cubicBezTo>
                    <a:pt x="214591" y="49580"/>
                    <a:pt x="208930" y="45291"/>
                    <a:pt x="201082" y="416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9" name="Google Shape;469;p28"/>
            <p:cNvSpPr/>
            <p:nvPr/>
          </p:nvSpPr>
          <p:spPr>
            <a:xfrm>
              <a:off x="8846363" y="327492"/>
              <a:ext cx="188712" cy="128667"/>
            </a:xfrm>
            <a:custGeom>
              <a:rect b="b" l="l" r="r" t="t"/>
              <a:pathLst>
                <a:path extrusionOk="0" h="128667" w="188712">
                  <a:moveTo>
                    <a:pt x="183266" y="52335"/>
                  </a:moveTo>
                  <a:cubicBezTo>
                    <a:pt x="179663" y="45730"/>
                    <a:pt x="177991" y="38439"/>
                    <a:pt x="178762" y="30762"/>
                  </a:cubicBezTo>
                  <a:cubicBezTo>
                    <a:pt x="164652" y="17895"/>
                    <a:pt x="133857" y="13134"/>
                    <a:pt x="133857" y="27245"/>
                  </a:cubicBezTo>
                  <a:cubicBezTo>
                    <a:pt x="133857" y="47789"/>
                    <a:pt x="115072" y="22699"/>
                    <a:pt x="109153" y="10089"/>
                  </a:cubicBezTo>
                  <a:cubicBezTo>
                    <a:pt x="103235" y="-2477"/>
                    <a:pt x="16341" y="20383"/>
                    <a:pt x="16341" y="32949"/>
                  </a:cubicBezTo>
                  <a:cubicBezTo>
                    <a:pt x="16341" y="37753"/>
                    <a:pt x="11666" y="42557"/>
                    <a:pt x="6433" y="47189"/>
                  </a:cubicBezTo>
                  <a:cubicBezTo>
                    <a:pt x="9521" y="48947"/>
                    <a:pt x="12352" y="51092"/>
                    <a:pt x="14668" y="53450"/>
                  </a:cubicBezTo>
                  <a:cubicBezTo>
                    <a:pt x="19986" y="58940"/>
                    <a:pt x="24876" y="68376"/>
                    <a:pt x="25347" y="76739"/>
                  </a:cubicBezTo>
                  <a:cubicBezTo>
                    <a:pt x="26120" y="77040"/>
                    <a:pt x="26935" y="77254"/>
                    <a:pt x="27706" y="77554"/>
                  </a:cubicBezTo>
                  <a:cubicBezTo>
                    <a:pt x="38772" y="81757"/>
                    <a:pt x="48293" y="90121"/>
                    <a:pt x="52282" y="101315"/>
                  </a:cubicBezTo>
                  <a:cubicBezTo>
                    <a:pt x="59487" y="100157"/>
                    <a:pt x="70767" y="103245"/>
                    <a:pt x="83591" y="107534"/>
                  </a:cubicBezTo>
                  <a:cubicBezTo>
                    <a:pt x="89638" y="106933"/>
                    <a:pt x="95686" y="106376"/>
                    <a:pt x="101776" y="106247"/>
                  </a:cubicBezTo>
                  <a:cubicBezTo>
                    <a:pt x="116272" y="105947"/>
                    <a:pt x="126266" y="112895"/>
                    <a:pt x="131799" y="122674"/>
                  </a:cubicBezTo>
                  <a:cubicBezTo>
                    <a:pt x="136731" y="123660"/>
                    <a:pt x="141449" y="124346"/>
                    <a:pt x="145695" y="124346"/>
                  </a:cubicBezTo>
                  <a:cubicBezTo>
                    <a:pt x="174345" y="124346"/>
                    <a:pt x="177262" y="96940"/>
                    <a:pt x="168383" y="95782"/>
                  </a:cubicBezTo>
                  <a:cubicBezTo>
                    <a:pt x="159505" y="94667"/>
                    <a:pt x="167440" y="78669"/>
                    <a:pt x="183180" y="52421"/>
                  </a:cubicBezTo>
                  <a:cubicBezTo>
                    <a:pt x="183266" y="52378"/>
                    <a:pt x="183266" y="52335"/>
                    <a:pt x="183266" y="5233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0" name="Google Shape;470;p28"/>
            <p:cNvSpPr/>
            <p:nvPr/>
          </p:nvSpPr>
          <p:spPr>
            <a:xfrm>
              <a:off x="8730983" y="231229"/>
              <a:ext cx="60045" cy="34311"/>
            </a:xfrm>
            <a:custGeom>
              <a:rect b="b" l="l" r="r" t="t"/>
              <a:pathLst>
                <a:path extrusionOk="0" h="34311" w="60045">
                  <a:moveTo>
                    <a:pt x="53748" y="16200"/>
                  </a:moveTo>
                  <a:cubicBezTo>
                    <a:pt x="57694" y="-956"/>
                    <a:pt x="-7884" y="6507"/>
                    <a:pt x="9315" y="23019"/>
                  </a:cubicBezTo>
                  <a:cubicBezTo>
                    <a:pt x="15234" y="28724"/>
                    <a:pt x="49759" y="33313"/>
                    <a:pt x="53748" y="1620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1" name="Google Shape;471;p28"/>
            <p:cNvSpPr/>
            <p:nvPr/>
          </p:nvSpPr>
          <p:spPr>
            <a:xfrm>
              <a:off x="8359889" y="903406"/>
              <a:ext cx="38600" cy="34311"/>
            </a:xfrm>
            <a:custGeom>
              <a:rect b="b" l="l" r="r" t="t"/>
              <a:pathLst>
                <a:path extrusionOk="0" h="34311" w="38600">
                  <a:moveTo>
                    <a:pt x="9073" y="25790"/>
                  </a:moveTo>
                  <a:cubicBezTo>
                    <a:pt x="24856" y="34926"/>
                    <a:pt x="36737" y="31495"/>
                    <a:pt x="34720" y="13224"/>
                  </a:cubicBezTo>
                  <a:cubicBezTo>
                    <a:pt x="32791" y="-5047"/>
                    <a:pt x="-3494" y="18542"/>
                    <a:pt x="9073" y="2579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2" name="Google Shape;472;p28"/>
            <p:cNvSpPr/>
            <p:nvPr/>
          </p:nvSpPr>
          <p:spPr>
            <a:xfrm>
              <a:off x="10373703" y="814988"/>
              <a:ext cx="47178" cy="34311"/>
            </a:xfrm>
            <a:custGeom>
              <a:rect b="b" l="l" r="r" t="t"/>
              <a:pathLst>
                <a:path extrusionOk="0" h="34311" w="47178">
                  <a:moveTo>
                    <a:pt x="43395" y="12562"/>
                  </a:moveTo>
                  <a:cubicBezTo>
                    <a:pt x="43395" y="-4594"/>
                    <a:pt x="-10432" y="18824"/>
                    <a:pt x="11828" y="27401"/>
                  </a:cubicBezTo>
                  <a:cubicBezTo>
                    <a:pt x="23622" y="31990"/>
                    <a:pt x="43395" y="29717"/>
                    <a:pt x="43395" y="1256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3" name="Google Shape;473;p28"/>
            <p:cNvSpPr/>
            <p:nvPr/>
          </p:nvSpPr>
          <p:spPr>
            <a:xfrm>
              <a:off x="10579519" y="719224"/>
              <a:ext cx="175846" cy="72911"/>
            </a:xfrm>
            <a:custGeom>
              <a:rect b="b" l="l" r="r" t="t"/>
              <a:pathLst>
                <a:path extrusionOk="0" h="72911" w="175846">
                  <a:moveTo>
                    <a:pt x="61032" y="47894"/>
                  </a:moveTo>
                  <a:cubicBezTo>
                    <a:pt x="85350" y="55786"/>
                    <a:pt x="109582" y="63506"/>
                    <a:pt x="134673" y="67194"/>
                  </a:cubicBezTo>
                  <a:cubicBezTo>
                    <a:pt x="156074" y="64064"/>
                    <a:pt x="169713" y="57287"/>
                    <a:pt x="170357" y="50082"/>
                  </a:cubicBezTo>
                  <a:cubicBezTo>
                    <a:pt x="171343" y="38673"/>
                    <a:pt x="128882" y="21560"/>
                    <a:pt x="116058" y="30696"/>
                  </a:cubicBezTo>
                  <a:cubicBezTo>
                    <a:pt x="103191" y="39831"/>
                    <a:pt x="93370" y="15813"/>
                    <a:pt x="77544" y="21560"/>
                  </a:cubicBezTo>
                  <a:cubicBezTo>
                    <a:pt x="61718" y="27265"/>
                    <a:pt x="40016" y="26107"/>
                    <a:pt x="32125" y="10109"/>
                  </a:cubicBezTo>
                  <a:cubicBezTo>
                    <a:pt x="24233" y="-5846"/>
                    <a:pt x="-2444" y="35242"/>
                    <a:pt x="9436" y="36357"/>
                  </a:cubicBezTo>
                  <a:cubicBezTo>
                    <a:pt x="19557" y="37343"/>
                    <a:pt x="27535" y="42705"/>
                    <a:pt x="36885" y="48795"/>
                  </a:cubicBezTo>
                  <a:cubicBezTo>
                    <a:pt x="43619" y="45621"/>
                    <a:pt x="51767" y="44892"/>
                    <a:pt x="61032" y="47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4" name="Google Shape;474;p28"/>
            <p:cNvSpPr/>
            <p:nvPr/>
          </p:nvSpPr>
          <p:spPr>
            <a:xfrm>
              <a:off x="11680031" y="1024746"/>
              <a:ext cx="141534" cy="60045"/>
            </a:xfrm>
            <a:custGeom>
              <a:rect b="b" l="l" r="r" t="t"/>
              <a:pathLst>
                <a:path extrusionOk="0" h="60045" w="141534">
                  <a:moveTo>
                    <a:pt x="59302" y="40667"/>
                  </a:moveTo>
                  <a:cubicBezTo>
                    <a:pt x="84906" y="35649"/>
                    <a:pt x="109868" y="35091"/>
                    <a:pt x="134958" y="36249"/>
                  </a:cubicBezTo>
                  <a:cubicBezTo>
                    <a:pt x="139633" y="28444"/>
                    <a:pt x="127538" y="12746"/>
                    <a:pt x="91983" y="7256"/>
                  </a:cubicBezTo>
                  <a:cubicBezTo>
                    <a:pt x="47550" y="394"/>
                    <a:pt x="-10265" y="38351"/>
                    <a:pt x="10965" y="50660"/>
                  </a:cubicBezTo>
                  <a:cubicBezTo>
                    <a:pt x="25205" y="58895"/>
                    <a:pt x="35326" y="48216"/>
                    <a:pt x="45791" y="46243"/>
                  </a:cubicBezTo>
                  <a:cubicBezTo>
                    <a:pt x="49480" y="43669"/>
                    <a:pt x="53897" y="41696"/>
                    <a:pt x="59302" y="406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5" name="Google Shape;475;p28"/>
            <p:cNvSpPr/>
            <p:nvPr/>
          </p:nvSpPr>
          <p:spPr>
            <a:xfrm>
              <a:off x="7827223" y="249401"/>
              <a:ext cx="85778" cy="34311"/>
            </a:xfrm>
            <a:custGeom>
              <a:rect b="b" l="l" r="r" t="t"/>
              <a:pathLst>
                <a:path extrusionOk="0" h="34311" w="85778">
                  <a:moveTo>
                    <a:pt x="50999" y="6433"/>
                  </a:moveTo>
                  <a:cubicBezTo>
                    <a:pt x="49755" y="6991"/>
                    <a:pt x="48425" y="7291"/>
                    <a:pt x="46967" y="7120"/>
                  </a:cubicBezTo>
                  <a:cubicBezTo>
                    <a:pt x="37103" y="5962"/>
                    <a:pt x="-211" y="14325"/>
                    <a:pt x="7466" y="24232"/>
                  </a:cubicBezTo>
                  <a:cubicBezTo>
                    <a:pt x="16344" y="35641"/>
                    <a:pt x="44008" y="29937"/>
                    <a:pt x="62794" y="27664"/>
                  </a:cubicBezTo>
                  <a:cubicBezTo>
                    <a:pt x="70857" y="26677"/>
                    <a:pt x="77076" y="24747"/>
                    <a:pt x="81793" y="22345"/>
                  </a:cubicBezTo>
                  <a:cubicBezTo>
                    <a:pt x="71243" y="17585"/>
                    <a:pt x="61164" y="12052"/>
                    <a:pt x="50999"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6" name="Google Shape;476;p28"/>
            <p:cNvSpPr/>
            <p:nvPr/>
          </p:nvSpPr>
          <p:spPr>
            <a:xfrm>
              <a:off x="10304071" y="681142"/>
              <a:ext cx="248757" cy="107223"/>
            </a:xfrm>
            <a:custGeom>
              <a:rect b="b" l="l" r="r" t="t"/>
              <a:pathLst>
                <a:path extrusionOk="0" h="107223" w="248757">
                  <a:moveTo>
                    <a:pt x="225611" y="23058"/>
                  </a:moveTo>
                  <a:cubicBezTo>
                    <a:pt x="213045" y="14179"/>
                    <a:pt x="198290" y="13407"/>
                    <a:pt x="184309" y="12721"/>
                  </a:cubicBezTo>
                  <a:cubicBezTo>
                    <a:pt x="178561" y="21256"/>
                    <a:pt x="169040" y="27003"/>
                    <a:pt x="155615" y="26489"/>
                  </a:cubicBezTo>
                  <a:cubicBezTo>
                    <a:pt x="138674" y="25802"/>
                    <a:pt x="122462" y="22286"/>
                    <a:pt x="106336" y="18340"/>
                  </a:cubicBezTo>
                  <a:cubicBezTo>
                    <a:pt x="106250" y="19155"/>
                    <a:pt x="106121" y="19927"/>
                    <a:pt x="106078" y="20784"/>
                  </a:cubicBezTo>
                  <a:cubicBezTo>
                    <a:pt x="105521" y="34938"/>
                    <a:pt x="92139" y="24473"/>
                    <a:pt x="76656" y="11177"/>
                  </a:cubicBezTo>
                  <a:cubicBezTo>
                    <a:pt x="68550" y="9376"/>
                    <a:pt x="60401" y="7832"/>
                    <a:pt x="52124" y="6845"/>
                  </a:cubicBezTo>
                  <a:cubicBezTo>
                    <a:pt x="5975" y="1398"/>
                    <a:pt x="-3204" y="51150"/>
                    <a:pt x="15582" y="85762"/>
                  </a:cubicBezTo>
                  <a:cubicBezTo>
                    <a:pt x="18885" y="91852"/>
                    <a:pt x="22316" y="97685"/>
                    <a:pt x="25789" y="103389"/>
                  </a:cubicBezTo>
                  <a:cubicBezTo>
                    <a:pt x="37798" y="101717"/>
                    <a:pt x="53667" y="94597"/>
                    <a:pt x="61602" y="91552"/>
                  </a:cubicBezTo>
                  <a:cubicBezTo>
                    <a:pt x="73440" y="87006"/>
                    <a:pt x="74426" y="112096"/>
                    <a:pt x="93211" y="98414"/>
                  </a:cubicBezTo>
                  <a:cubicBezTo>
                    <a:pt x="111997" y="84689"/>
                    <a:pt x="130739" y="91552"/>
                    <a:pt x="152484" y="91552"/>
                  </a:cubicBezTo>
                  <a:cubicBezTo>
                    <a:pt x="174230" y="91552"/>
                    <a:pt x="148539" y="60714"/>
                    <a:pt x="149525" y="47033"/>
                  </a:cubicBezTo>
                  <a:cubicBezTo>
                    <a:pt x="150512" y="33308"/>
                    <a:pt x="175173" y="42486"/>
                    <a:pt x="167281" y="53895"/>
                  </a:cubicBezTo>
                  <a:cubicBezTo>
                    <a:pt x="159390" y="65303"/>
                    <a:pt x="179119" y="91595"/>
                    <a:pt x="210728" y="89322"/>
                  </a:cubicBezTo>
                  <a:cubicBezTo>
                    <a:pt x="242337" y="87048"/>
                    <a:pt x="218620" y="64188"/>
                    <a:pt x="234446" y="56211"/>
                  </a:cubicBezTo>
                  <a:cubicBezTo>
                    <a:pt x="250315" y="48191"/>
                    <a:pt x="248300" y="39055"/>
                    <a:pt x="225611" y="230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7" name="Google Shape;477;p28"/>
            <p:cNvSpPr/>
            <p:nvPr/>
          </p:nvSpPr>
          <p:spPr>
            <a:xfrm>
              <a:off x="10390597" y="847786"/>
              <a:ext cx="115801" cy="60045"/>
            </a:xfrm>
            <a:custGeom>
              <a:rect b="b" l="l" r="r" t="t"/>
              <a:pathLst>
                <a:path extrusionOk="0" h="60045" w="115801">
                  <a:moveTo>
                    <a:pt x="105503" y="55120"/>
                  </a:moveTo>
                  <a:cubicBezTo>
                    <a:pt x="123259" y="50574"/>
                    <a:pt x="92679" y="12874"/>
                    <a:pt x="62056" y="7170"/>
                  </a:cubicBezTo>
                  <a:cubicBezTo>
                    <a:pt x="31433" y="1465"/>
                    <a:pt x="2998" y="30587"/>
                    <a:pt x="6771" y="36892"/>
                  </a:cubicBezTo>
                  <a:cubicBezTo>
                    <a:pt x="15650" y="51732"/>
                    <a:pt x="87704" y="59709"/>
                    <a:pt x="105503" y="551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8" name="Google Shape;478;p28"/>
            <p:cNvSpPr/>
            <p:nvPr/>
          </p:nvSpPr>
          <p:spPr>
            <a:xfrm>
              <a:off x="7714296" y="247067"/>
              <a:ext cx="111512" cy="64333"/>
            </a:xfrm>
            <a:custGeom>
              <a:rect b="b" l="l" r="r" t="t"/>
              <a:pathLst>
                <a:path extrusionOk="0" h="64333" w="111512">
                  <a:moveTo>
                    <a:pt x="103624" y="35745"/>
                  </a:moveTo>
                  <a:cubicBezTo>
                    <a:pt x="110529" y="25452"/>
                    <a:pt x="90757" y="25452"/>
                    <a:pt x="88785" y="15201"/>
                  </a:cubicBezTo>
                  <a:cubicBezTo>
                    <a:pt x="86812" y="4908"/>
                    <a:pt x="31485" y="2635"/>
                    <a:pt x="34487" y="14043"/>
                  </a:cubicBezTo>
                  <a:cubicBezTo>
                    <a:pt x="37446" y="25495"/>
                    <a:pt x="-3771" y="37890"/>
                    <a:pt x="8839" y="49427"/>
                  </a:cubicBezTo>
                  <a:cubicBezTo>
                    <a:pt x="32514" y="71129"/>
                    <a:pt x="96719" y="45996"/>
                    <a:pt x="103624" y="3574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79" name="Google Shape;479;p28"/>
            <p:cNvSpPr/>
            <p:nvPr/>
          </p:nvSpPr>
          <p:spPr>
            <a:xfrm>
              <a:off x="7326983" y="1156907"/>
              <a:ext cx="81489" cy="60045"/>
            </a:xfrm>
            <a:custGeom>
              <a:rect b="b" l="l" r="r" t="t"/>
              <a:pathLst>
                <a:path extrusionOk="0" h="60045" w="81489">
                  <a:moveTo>
                    <a:pt x="12936" y="47511"/>
                  </a:moveTo>
                  <a:cubicBezTo>
                    <a:pt x="39613" y="76075"/>
                    <a:pt x="62344" y="34944"/>
                    <a:pt x="75168" y="32714"/>
                  </a:cubicBezTo>
                  <a:cubicBezTo>
                    <a:pt x="88035" y="30441"/>
                    <a:pt x="67276" y="14400"/>
                    <a:pt x="45531" y="7581"/>
                  </a:cubicBezTo>
                  <a:cubicBezTo>
                    <a:pt x="23829" y="719"/>
                    <a:pt x="-7180" y="25980"/>
                    <a:pt x="12936" y="4751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0" name="Google Shape;480;p28"/>
            <p:cNvSpPr/>
            <p:nvPr/>
          </p:nvSpPr>
          <p:spPr>
            <a:xfrm>
              <a:off x="6368175" y="2017924"/>
              <a:ext cx="115801" cy="64333"/>
            </a:xfrm>
            <a:custGeom>
              <a:rect b="b" l="l" r="r" t="t"/>
              <a:pathLst>
                <a:path extrusionOk="0" h="64333" w="115801">
                  <a:moveTo>
                    <a:pt x="92855" y="18203"/>
                  </a:moveTo>
                  <a:cubicBezTo>
                    <a:pt x="88395" y="20776"/>
                    <a:pt x="76558" y="15629"/>
                    <a:pt x="72869" y="9625"/>
                  </a:cubicBezTo>
                  <a:cubicBezTo>
                    <a:pt x="69910" y="4821"/>
                    <a:pt x="60688" y="6623"/>
                    <a:pt x="52582" y="7523"/>
                  </a:cubicBezTo>
                  <a:cubicBezTo>
                    <a:pt x="54427" y="8810"/>
                    <a:pt x="56357" y="10483"/>
                    <a:pt x="57772" y="13356"/>
                  </a:cubicBezTo>
                  <a:cubicBezTo>
                    <a:pt x="62189" y="22492"/>
                    <a:pt x="39973" y="23650"/>
                    <a:pt x="46921" y="34501"/>
                  </a:cubicBezTo>
                  <a:cubicBezTo>
                    <a:pt x="53826" y="45352"/>
                    <a:pt x="31138" y="45909"/>
                    <a:pt x="31138" y="34501"/>
                  </a:cubicBezTo>
                  <a:cubicBezTo>
                    <a:pt x="31138" y="23092"/>
                    <a:pt x="7420" y="28796"/>
                    <a:pt x="8450" y="36216"/>
                  </a:cubicBezTo>
                  <a:cubicBezTo>
                    <a:pt x="8835" y="38918"/>
                    <a:pt x="8106" y="42178"/>
                    <a:pt x="6433" y="45352"/>
                  </a:cubicBezTo>
                  <a:cubicBezTo>
                    <a:pt x="12910" y="48011"/>
                    <a:pt x="20372" y="51142"/>
                    <a:pt x="23332" y="52471"/>
                  </a:cubicBezTo>
                  <a:cubicBezTo>
                    <a:pt x="27792" y="54530"/>
                    <a:pt x="87023" y="61649"/>
                    <a:pt x="110140" y="56717"/>
                  </a:cubicBezTo>
                  <a:cubicBezTo>
                    <a:pt x="108896" y="51699"/>
                    <a:pt x="111384" y="36774"/>
                    <a:pt x="111384" y="31069"/>
                  </a:cubicBezTo>
                  <a:cubicBezTo>
                    <a:pt x="111384" y="24207"/>
                    <a:pt x="97273" y="15629"/>
                    <a:pt x="92855" y="1820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1" name="Google Shape;481;p28"/>
            <p:cNvSpPr/>
            <p:nvPr/>
          </p:nvSpPr>
          <p:spPr>
            <a:xfrm>
              <a:off x="7298208" y="262440"/>
              <a:ext cx="154401" cy="72911"/>
            </a:xfrm>
            <a:custGeom>
              <a:rect b="b" l="l" r="r" t="t"/>
              <a:pathLst>
                <a:path extrusionOk="0" h="72911" w="154401">
                  <a:moveTo>
                    <a:pt x="141257" y="6433"/>
                  </a:moveTo>
                  <a:cubicBezTo>
                    <a:pt x="139241" y="6691"/>
                    <a:pt x="137182" y="6991"/>
                    <a:pt x="135166" y="7248"/>
                  </a:cubicBezTo>
                  <a:cubicBezTo>
                    <a:pt x="117368" y="9822"/>
                    <a:pt x="99697" y="13124"/>
                    <a:pt x="82069" y="16770"/>
                  </a:cubicBezTo>
                  <a:cubicBezTo>
                    <a:pt x="82584" y="17628"/>
                    <a:pt x="83270" y="18400"/>
                    <a:pt x="84171" y="19172"/>
                  </a:cubicBezTo>
                  <a:cubicBezTo>
                    <a:pt x="97982" y="30580"/>
                    <a:pt x="45656" y="27149"/>
                    <a:pt x="38751" y="38557"/>
                  </a:cubicBezTo>
                  <a:cubicBezTo>
                    <a:pt x="31846" y="50009"/>
                    <a:pt x="1438" y="45849"/>
                    <a:pt x="7142" y="59101"/>
                  </a:cubicBezTo>
                  <a:cubicBezTo>
                    <a:pt x="13061" y="72826"/>
                    <a:pt x="62426" y="73984"/>
                    <a:pt x="62426" y="62533"/>
                  </a:cubicBezTo>
                  <a:cubicBezTo>
                    <a:pt x="62426" y="51081"/>
                    <a:pt x="88117" y="61375"/>
                    <a:pt x="89103" y="51081"/>
                  </a:cubicBezTo>
                  <a:cubicBezTo>
                    <a:pt x="90090" y="40831"/>
                    <a:pt x="100984" y="29422"/>
                    <a:pt x="128605" y="27106"/>
                  </a:cubicBezTo>
                  <a:cubicBezTo>
                    <a:pt x="151679" y="25305"/>
                    <a:pt x="155453" y="17070"/>
                    <a:pt x="141257"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2" name="Google Shape;482;p28"/>
            <p:cNvSpPr/>
            <p:nvPr/>
          </p:nvSpPr>
          <p:spPr>
            <a:xfrm>
              <a:off x="6625576" y="538869"/>
              <a:ext cx="5446941" cy="2195932"/>
            </a:xfrm>
            <a:custGeom>
              <a:rect b="b" l="l" r="r" t="t"/>
              <a:pathLst>
                <a:path extrusionOk="0" h="2195932" w="5446941">
                  <a:moveTo>
                    <a:pt x="5295092" y="793916"/>
                  </a:moveTo>
                  <a:cubicBezTo>
                    <a:pt x="5292690" y="794774"/>
                    <a:pt x="5291146" y="795975"/>
                    <a:pt x="5291060" y="797476"/>
                  </a:cubicBezTo>
                  <a:cubicBezTo>
                    <a:pt x="5290546" y="805496"/>
                    <a:pt x="5300453" y="806053"/>
                    <a:pt x="5306371" y="815189"/>
                  </a:cubicBezTo>
                  <a:cubicBezTo>
                    <a:pt x="5312291" y="824324"/>
                    <a:pt x="5298481" y="829428"/>
                    <a:pt x="5301397" y="839722"/>
                  </a:cubicBezTo>
                  <a:cubicBezTo>
                    <a:pt x="5304356" y="850015"/>
                    <a:pt x="5286600" y="834575"/>
                    <a:pt x="5280167" y="828914"/>
                  </a:cubicBezTo>
                  <a:cubicBezTo>
                    <a:pt x="5273733" y="823209"/>
                    <a:pt x="5276735" y="800907"/>
                    <a:pt x="5278665" y="789498"/>
                  </a:cubicBezTo>
                  <a:cubicBezTo>
                    <a:pt x="5278837" y="788598"/>
                    <a:pt x="5278751" y="787868"/>
                    <a:pt x="5278708" y="787139"/>
                  </a:cubicBezTo>
                  <a:cubicBezTo>
                    <a:pt x="5267514" y="781478"/>
                    <a:pt x="5259580" y="769941"/>
                    <a:pt x="5256621" y="757674"/>
                  </a:cubicBezTo>
                  <a:cubicBezTo>
                    <a:pt x="5256277" y="757374"/>
                    <a:pt x="5255891" y="757074"/>
                    <a:pt x="5255505" y="756817"/>
                  </a:cubicBezTo>
                  <a:cubicBezTo>
                    <a:pt x="5244912" y="754972"/>
                    <a:pt x="5234061" y="754243"/>
                    <a:pt x="5225054" y="753171"/>
                  </a:cubicBezTo>
                  <a:cubicBezTo>
                    <a:pt x="5199620" y="750169"/>
                    <a:pt x="5172815" y="749525"/>
                    <a:pt x="5148282" y="741462"/>
                  </a:cubicBezTo>
                  <a:cubicBezTo>
                    <a:pt x="5121605" y="732713"/>
                    <a:pt x="5117787" y="703291"/>
                    <a:pt x="5128596" y="684205"/>
                  </a:cubicBezTo>
                  <a:cubicBezTo>
                    <a:pt x="5117573" y="680474"/>
                    <a:pt x="5105522" y="676356"/>
                    <a:pt x="5098959" y="668422"/>
                  </a:cubicBezTo>
                  <a:cubicBezTo>
                    <a:pt x="5086093" y="653024"/>
                    <a:pt x="5029778" y="625618"/>
                    <a:pt x="5005632" y="623903"/>
                  </a:cubicBezTo>
                  <a:cubicBezTo>
                    <a:pt x="4986674" y="622530"/>
                    <a:pt x="4985860" y="612794"/>
                    <a:pt x="4980713" y="609749"/>
                  </a:cubicBezTo>
                  <a:cubicBezTo>
                    <a:pt x="4977454" y="611636"/>
                    <a:pt x="4973637" y="613052"/>
                    <a:pt x="4969176" y="613909"/>
                  </a:cubicBezTo>
                  <a:cubicBezTo>
                    <a:pt x="4921826" y="622702"/>
                    <a:pt x="4873619" y="629607"/>
                    <a:pt x="4827813" y="610178"/>
                  </a:cubicBezTo>
                  <a:cubicBezTo>
                    <a:pt x="4817906" y="605975"/>
                    <a:pt x="4809457" y="598941"/>
                    <a:pt x="4804781" y="589934"/>
                  </a:cubicBezTo>
                  <a:cubicBezTo>
                    <a:pt x="4796889" y="588390"/>
                    <a:pt x="4790799" y="588219"/>
                    <a:pt x="4788827" y="590792"/>
                  </a:cubicBezTo>
                  <a:cubicBezTo>
                    <a:pt x="4781921" y="599927"/>
                    <a:pt x="4784881" y="613052"/>
                    <a:pt x="4777975" y="615325"/>
                  </a:cubicBezTo>
                  <a:cubicBezTo>
                    <a:pt x="4771070" y="617598"/>
                    <a:pt x="4777975" y="629049"/>
                    <a:pt x="4794274" y="646162"/>
                  </a:cubicBezTo>
                  <a:cubicBezTo>
                    <a:pt x="4810572" y="663275"/>
                    <a:pt x="4800664" y="676442"/>
                    <a:pt x="4785867" y="683862"/>
                  </a:cubicBezTo>
                  <a:cubicBezTo>
                    <a:pt x="4771070" y="691282"/>
                    <a:pt x="4747353" y="677000"/>
                    <a:pt x="4739932" y="663875"/>
                  </a:cubicBezTo>
                  <a:cubicBezTo>
                    <a:pt x="4732641" y="650966"/>
                    <a:pt x="4712999" y="656198"/>
                    <a:pt x="4707637" y="640115"/>
                  </a:cubicBezTo>
                  <a:cubicBezTo>
                    <a:pt x="4671524" y="658471"/>
                    <a:pt x="4628806" y="655383"/>
                    <a:pt x="4590807" y="641873"/>
                  </a:cubicBezTo>
                  <a:cubicBezTo>
                    <a:pt x="4573908" y="635869"/>
                    <a:pt x="4554736" y="629564"/>
                    <a:pt x="4536423" y="621415"/>
                  </a:cubicBezTo>
                  <a:cubicBezTo>
                    <a:pt x="4512233" y="623045"/>
                    <a:pt x="4486800" y="626605"/>
                    <a:pt x="4482168" y="630164"/>
                  </a:cubicBezTo>
                  <a:cubicBezTo>
                    <a:pt x="4473290" y="637027"/>
                    <a:pt x="4479723" y="663833"/>
                    <a:pt x="4475262" y="666149"/>
                  </a:cubicBezTo>
                  <a:cubicBezTo>
                    <a:pt x="4470845" y="668379"/>
                    <a:pt x="4466385" y="635311"/>
                    <a:pt x="4466385" y="629006"/>
                  </a:cubicBezTo>
                  <a:cubicBezTo>
                    <a:pt x="4466385" y="622702"/>
                    <a:pt x="4456005" y="618155"/>
                    <a:pt x="4440694" y="618155"/>
                  </a:cubicBezTo>
                  <a:cubicBezTo>
                    <a:pt x="4425383" y="618155"/>
                    <a:pt x="4416504" y="617555"/>
                    <a:pt x="4422938" y="610135"/>
                  </a:cubicBezTo>
                  <a:cubicBezTo>
                    <a:pt x="4429371" y="602715"/>
                    <a:pt x="4417019" y="595295"/>
                    <a:pt x="4428857" y="585602"/>
                  </a:cubicBezTo>
                  <a:cubicBezTo>
                    <a:pt x="4431816" y="583201"/>
                    <a:pt x="4431945" y="579512"/>
                    <a:pt x="4429972" y="575095"/>
                  </a:cubicBezTo>
                  <a:cubicBezTo>
                    <a:pt x="4407069" y="562442"/>
                    <a:pt x="4386396" y="556952"/>
                    <a:pt x="4359547" y="553478"/>
                  </a:cubicBezTo>
                  <a:cubicBezTo>
                    <a:pt x="4319446" y="548289"/>
                    <a:pt x="4279559" y="541941"/>
                    <a:pt x="4240144" y="533449"/>
                  </a:cubicBezTo>
                  <a:cubicBezTo>
                    <a:pt x="4219085" y="537695"/>
                    <a:pt x="4186618" y="535980"/>
                    <a:pt x="4170105" y="536494"/>
                  </a:cubicBezTo>
                  <a:cubicBezTo>
                    <a:pt x="4151319" y="537095"/>
                    <a:pt x="4166631" y="527916"/>
                    <a:pt x="4161227" y="517666"/>
                  </a:cubicBezTo>
                  <a:cubicBezTo>
                    <a:pt x="4159940" y="515264"/>
                    <a:pt x="4157196" y="512734"/>
                    <a:pt x="4153678" y="510375"/>
                  </a:cubicBezTo>
                  <a:cubicBezTo>
                    <a:pt x="4148274" y="508616"/>
                    <a:pt x="4142870" y="506943"/>
                    <a:pt x="4137509" y="505056"/>
                  </a:cubicBezTo>
                  <a:cubicBezTo>
                    <a:pt x="4134249" y="503898"/>
                    <a:pt x="4131376" y="502440"/>
                    <a:pt x="4128759" y="500725"/>
                  </a:cubicBezTo>
                  <a:cubicBezTo>
                    <a:pt x="4124171" y="500253"/>
                    <a:pt x="4120525" y="500896"/>
                    <a:pt x="4119238" y="503384"/>
                  </a:cubicBezTo>
                  <a:cubicBezTo>
                    <a:pt x="4114778" y="511961"/>
                    <a:pt x="4106414" y="503384"/>
                    <a:pt x="4106414" y="497079"/>
                  </a:cubicBezTo>
                  <a:cubicBezTo>
                    <a:pt x="4106414" y="490817"/>
                    <a:pt x="4076263" y="478250"/>
                    <a:pt x="4064425" y="481081"/>
                  </a:cubicBezTo>
                  <a:cubicBezTo>
                    <a:pt x="4052589" y="483912"/>
                    <a:pt x="4047142" y="468515"/>
                    <a:pt x="4060952" y="468515"/>
                  </a:cubicBezTo>
                  <a:cubicBezTo>
                    <a:pt x="4074762" y="468515"/>
                    <a:pt x="4098223" y="471903"/>
                    <a:pt x="4088229" y="453889"/>
                  </a:cubicBezTo>
                  <a:cubicBezTo>
                    <a:pt x="4079480" y="454747"/>
                    <a:pt x="4070645" y="454061"/>
                    <a:pt x="4061853" y="452560"/>
                  </a:cubicBezTo>
                  <a:cubicBezTo>
                    <a:pt x="4053232" y="456463"/>
                    <a:pt x="4040836" y="462253"/>
                    <a:pt x="4036719" y="463754"/>
                  </a:cubicBezTo>
                  <a:cubicBezTo>
                    <a:pt x="4011544" y="473232"/>
                    <a:pt x="3994646" y="453718"/>
                    <a:pt x="3992801" y="432144"/>
                  </a:cubicBezTo>
                  <a:cubicBezTo>
                    <a:pt x="3986539" y="432102"/>
                    <a:pt x="3982078" y="432445"/>
                    <a:pt x="3980492" y="433088"/>
                  </a:cubicBezTo>
                  <a:cubicBezTo>
                    <a:pt x="3972086" y="436519"/>
                    <a:pt x="3979977" y="449643"/>
                    <a:pt x="3960719" y="470788"/>
                  </a:cubicBezTo>
                  <a:cubicBezTo>
                    <a:pt x="3941462" y="491889"/>
                    <a:pt x="3922720" y="477650"/>
                    <a:pt x="3925164" y="467357"/>
                  </a:cubicBezTo>
                  <a:cubicBezTo>
                    <a:pt x="3927652" y="457063"/>
                    <a:pt x="3951327" y="458779"/>
                    <a:pt x="3951327" y="448528"/>
                  </a:cubicBezTo>
                  <a:cubicBezTo>
                    <a:pt x="3951327" y="438235"/>
                    <a:pt x="3918731" y="443939"/>
                    <a:pt x="3913842" y="435404"/>
                  </a:cubicBezTo>
                  <a:cubicBezTo>
                    <a:pt x="3912254" y="432702"/>
                    <a:pt x="3912512" y="430343"/>
                    <a:pt x="3913756" y="428456"/>
                  </a:cubicBezTo>
                  <a:cubicBezTo>
                    <a:pt x="3896986" y="429700"/>
                    <a:pt x="3885192" y="417519"/>
                    <a:pt x="3881074" y="402422"/>
                  </a:cubicBezTo>
                  <a:cubicBezTo>
                    <a:pt x="3866320" y="399849"/>
                    <a:pt x="3851781" y="398219"/>
                    <a:pt x="3841230" y="399420"/>
                  </a:cubicBezTo>
                  <a:cubicBezTo>
                    <a:pt x="3816054" y="402251"/>
                    <a:pt x="3804689" y="388569"/>
                    <a:pt x="3790878" y="387411"/>
                  </a:cubicBezTo>
                  <a:cubicBezTo>
                    <a:pt x="3777067" y="386253"/>
                    <a:pt x="3777025" y="395989"/>
                    <a:pt x="3783459" y="405124"/>
                  </a:cubicBezTo>
                  <a:cubicBezTo>
                    <a:pt x="3789892" y="414260"/>
                    <a:pt x="3770120" y="419964"/>
                    <a:pt x="3753821" y="417133"/>
                  </a:cubicBezTo>
                  <a:cubicBezTo>
                    <a:pt x="3750219" y="416490"/>
                    <a:pt x="3746273" y="416704"/>
                    <a:pt x="3742370" y="417433"/>
                  </a:cubicBezTo>
                  <a:cubicBezTo>
                    <a:pt x="3742799" y="420264"/>
                    <a:pt x="3743400" y="423095"/>
                    <a:pt x="3744171" y="426140"/>
                  </a:cubicBezTo>
                  <a:cubicBezTo>
                    <a:pt x="3745415" y="431072"/>
                    <a:pt x="3746445" y="436005"/>
                    <a:pt x="3747130" y="440937"/>
                  </a:cubicBezTo>
                  <a:cubicBezTo>
                    <a:pt x="3748075" y="440980"/>
                    <a:pt x="3748975" y="441151"/>
                    <a:pt x="3749876" y="441666"/>
                  </a:cubicBezTo>
                  <a:cubicBezTo>
                    <a:pt x="3752663" y="443296"/>
                    <a:pt x="3750862" y="445526"/>
                    <a:pt x="3747946" y="448056"/>
                  </a:cubicBezTo>
                  <a:cubicBezTo>
                    <a:pt x="3748460" y="454747"/>
                    <a:pt x="3748160" y="461223"/>
                    <a:pt x="3746917" y="467314"/>
                  </a:cubicBezTo>
                  <a:cubicBezTo>
                    <a:pt x="3752020" y="474047"/>
                    <a:pt x="3750991" y="483140"/>
                    <a:pt x="3751376" y="488501"/>
                  </a:cubicBezTo>
                  <a:cubicBezTo>
                    <a:pt x="3751763" y="493819"/>
                    <a:pt x="3739625" y="497036"/>
                    <a:pt x="3730747" y="493433"/>
                  </a:cubicBezTo>
                  <a:cubicBezTo>
                    <a:pt x="3726973" y="496307"/>
                    <a:pt x="3722598" y="498837"/>
                    <a:pt x="3717323" y="500939"/>
                  </a:cubicBezTo>
                  <a:cubicBezTo>
                    <a:pt x="3710289" y="503727"/>
                    <a:pt x="3703255" y="504413"/>
                    <a:pt x="3696136" y="504027"/>
                  </a:cubicBezTo>
                  <a:cubicBezTo>
                    <a:pt x="3695493" y="506772"/>
                    <a:pt x="3691589" y="509260"/>
                    <a:pt x="3683226" y="510246"/>
                  </a:cubicBezTo>
                  <a:cubicBezTo>
                    <a:pt x="3672632" y="511447"/>
                    <a:pt x="3669158" y="505314"/>
                    <a:pt x="3666371" y="499781"/>
                  </a:cubicBezTo>
                  <a:cubicBezTo>
                    <a:pt x="3660537" y="507329"/>
                    <a:pt x="3651445" y="512348"/>
                    <a:pt x="3639093" y="512047"/>
                  </a:cubicBezTo>
                  <a:cubicBezTo>
                    <a:pt x="3624038" y="511704"/>
                    <a:pt x="3609199" y="510289"/>
                    <a:pt x="3594445" y="508359"/>
                  </a:cubicBezTo>
                  <a:cubicBezTo>
                    <a:pt x="3581106" y="510632"/>
                    <a:pt x="3567253" y="510632"/>
                    <a:pt x="3551084" y="505056"/>
                  </a:cubicBezTo>
                  <a:cubicBezTo>
                    <a:pt x="3546666" y="503555"/>
                    <a:pt x="3542549" y="501625"/>
                    <a:pt x="3538560" y="499438"/>
                  </a:cubicBezTo>
                  <a:cubicBezTo>
                    <a:pt x="3535043" y="498837"/>
                    <a:pt x="3531526" y="498237"/>
                    <a:pt x="3528010" y="497636"/>
                  </a:cubicBezTo>
                  <a:cubicBezTo>
                    <a:pt x="3514799" y="495406"/>
                    <a:pt x="3501933" y="494677"/>
                    <a:pt x="3489323" y="493519"/>
                  </a:cubicBezTo>
                  <a:cubicBezTo>
                    <a:pt x="3486621" y="503041"/>
                    <a:pt x="3484263" y="511490"/>
                    <a:pt x="3479244" y="512476"/>
                  </a:cubicBezTo>
                  <a:cubicBezTo>
                    <a:pt x="3470367" y="514192"/>
                    <a:pt x="3466892" y="536451"/>
                    <a:pt x="3458014" y="542156"/>
                  </a:cubicBezTo>
                  <a:cubicBezTo>
                    <a:pt x="3449093" y="547860"/>
                    <a:pt x="3448622" y="533578"/>
                    <a:pt x="3437255" y="534736"/>
                  </a:cubicBezTo>
                  <a:cubicBezTo>
                    <a:pt x="3425890" y="535894"/>
                    <a:pt x="3389391" y="494763"/>
                    <a:pt x="3387375" y="482797"/>
                  </a:cubicBezTo>
                  <a:cubicBezTo>
                    <a:pt x="3385403" y="470788"/>
                    <a:pt x="3362714" y="447928"/>
                    <a:pt x="3356795" y="443382"/>
                  </a:cubicBezTo>
                  <a:cubicBezTo>
                    <a:pt x="3350877" y="438792"/>
                    <a:pt x="3362714" y="436519"/>
                    <a:pt x="3370091" y="443939"/>
                  </a:cubicBezTo>
                  <a:cubicBezTo>
                    <a:pt x="3377511" y="451359"/>
                    <a:pt x="3386860" y="451359"/>
                    <a:pt x="3394280" y="446813"/>
                  </a:cubicBezTo>
                  <a:cubicBezTo>
                    <a:pt x="3396983" y="445140"/>
                    <a:pt x="3398527" y="441323"/>
                    <a:pt x="3398827" y="437077"/>
                  </a:cubicBezTo>
                  <a:cubicBezTo>
                    <a:pt x="3389778" y="431158"/>
                    <a:pt x="3381585" y="423610"/>
                    <a:pt x="3374122" y="414903"/>
                  </a:cubicBezTo>
                  <a:cubicBezTo>
                    <a:pt x="3366531" y="405982"/>
                    <a:pt x="3360312" y="397276"/>
                    <a:pt x="3354308" y="388912"/>
                  </a:cubicBezTo>
                  <a:cubicBezTo>
                    <a:pt x="3351177" y="385395"/>
                    <a:pt x="3348260" y="381664"/>
                    <a:pt x="3345301" y="377975"/>
                  </a:cubicBezTo>
                  <a:cubicBezTo>
                    <a:pt x="3332305" y="390456"/>
                    <a:pt x="3311419" y="394917"/>
                    <a:pt x="3294605" y="379090"/>
                  </a:cubicBezTo>
                  <a:cubicBezTo>
                    <a:pt x="3267928" y="354000"/>
                    <a:pt x="3229285" y="347824"/>
                    <a:pt x="3192186" y="342892"/>
                  </a:cubicBezTo>
                  <a:cubicBezTo>
                    <a:pt x="3192444" y="344179"/>
                    <a:pt x="3192786" y="345508"/>
                    <a:pt x="3193344" y="346881"/>
                  </a:cubicBezTo>
                  <a:cubicBezTo>
                    <a:pt x="3199263" y="361763"/>
                    <a:pt x="3193858" y="363993"/>
                    <a:pt x="3192872" y="376002"/>
                  </a:cubicBezTo>
                  <a:cubicBezTo>
                    <a:pt x="3191886" y="387969"/>
                    <a:pt x="3185967" y="382865"/>
                    <a:pt x="3173144" y="377718"/>
                  </a:cubicBezTo>
                  <a:cubicBezTo>
                    <a:pt x="3160320" y="372571"/>
                    <a:pt x="3160320" y="390285"/>
                    <a:pt x="3132655" y="382307"/>
                  </a:cubicBezTo>
                  <a:cubicBezTo>
                    <a:pt x="3130768" y="381750"/>
                    <a:pt x="3128967" y="381321"/>
                    <a:pt x="3127209" y="380892"/>
                  </a:cubicBezTo>
                  <a:cubicBezTo>
                    <a:pt x="3123735" y="382050"/>
                    <a:pt x="3120089" y="382650"/>
                    <a:pt x="3116444" y="382564"/>
                  </a:cubicBezTo>
                  <a:cubicBezTo>
                    <a:pt x="3101689" y="382221"/>
                    <a:pt x="3087836" y="378490"/>
                    <a:pt x="3073983" y="373729"/>
                  </a:cubicBezTo>
                  <a:cubicBezTo>
                    <a:pt x="3072954" y="373386"/>
                    <a:pt x="3072096" y="372872"/>
                    <a:pt x="3071110" y="372443"/>
                  </a:cubicBezTo>
                  <a:cubicBezTo>
                    <a:pt x="3062103" y="377246"/>
                    <a:pt x="3029507" y="373257"/>
                    <a:pt x="3026504" y="362278"/>
                  </a:cubicBezTo>
                  <a:cubicBezTo>
                    <a:pt x="3025818" y="359876"/>
                    <a:pt x="3025818" y="357946"/>
                    <a:pt x="3026076" y="356188"/>
                  </a:cubicBezTo>
                  <a:cubicBezTo>
                    <a:pt x="3014582" y="352413"/>
                    <a:pt x="3001758" y="351598"/>
                    <a:pt x="2990177" y="349197"/>
                  </a:cubicBezTo>
                  <a:cubicBezTo>
                    <a:pt x="2972808" y="345594"/>
                    <a:pt x="2956037" y="339032"/>
                    <a:pt x="2941413" y="328653"/>
                  </a:cubicBezTo>
                  <a:cubicBezTo>
                    <a:pt x="2940812" y="328224"/>
                    <a:pt x="2940254" y="327795"/>
                    <a:pt x="2939696" y="327323"/>
                  </a:cubicBezTo>
                  <a:cubicBezTo>
                    <a:pt x="2913706" y="330368"/>
                    <a:pt x="2871116" y="335258"/>
                    <a:pt x="2864512" y="338860"/>
                  </a:cubicBezTo>
                  <a:cubicBezTo>
                    <a:pt x="2857134" y="342849"/>
                    <a:pt x="2871460" y="358289"/>
                    <a:pt x="2860052" y="359404"/>
                  </a:cubicBezTo>
                  <a:cubicBezTo>
                    <a:pt x="2848728" y="360519"/>
                    <a:pt x="2856577" y="334271"/>
                    <a:pt x="2854648" y="321705"/>
                  </a:cubicBezTo>
                  <a:cubicBezTo>
                    <a:pt x="2852675" y="309138"/>
                    <a:pt x="2835390" y="307422"/>
                    <a:pt x="2837834" y="317158"/>
                  </a:cubicBezTo>
                  <a:cubicBezTo>
                    <a:pt x="2840279" y="326851"/>
                    <a:pt x="2810686" y="330282"/>
                    <a:pt x="2803309" y="322863"/>
                  </a:cubicBezTo>
                  <a:cubicBezTo>
                    <a:pt x="2795889" y="315443"/>
                    <a:pt x="2784052" y="305750"/>
                    <a:pt x="2764795" y="300045"/>
                  </a:cubicBezTo>
                  <a:cubicBezTo>
                    <a:pt x="2745537" y="294341"/>
                    <a:pt x="2721862" y="318316"/>
                    <a:pt x="2727267" y="325179"/>
                  </a:cubicBezTo>
                  <a:cubicBezTo>
                    <a:pt x="2732713" y="332041"/>
                    <a:pt x="2746995" y="326894"/>
                    <a:pt x="2747510" y="331440"/>
                  </a:cubicBezTo>
                  <a:cubicBezTo>
                    <a:pt x="2748539" y="340833"/>
                    <a:pt x="2706551" y="337188"/>
                    <a:pt x="2706551" y="345165"/>
                  </a:cubicBezTo>
                  <a:cubicBezTo>
                    <a:pt x="2706551" y="353185"/>
                    <a:pt x="2667521" y="363993"/>
                    <a:pt x="2655683" y="365709"/>
                  </a:cubicBezTo>
                  <a:cubicBezTo>
                    <a:pt x="2623217" y="370427"/>
                    <a:pt x="2616183" y="370255"/>
                    <a:pt x="2600871" y="385138"/>
                  </a:cubicBezTo>
                  <a:cubicBezTo>
                    <a:pt x="2585560" y="399978"/>
                    <a:pt x="2597398" y="372014"/>
                    <a:pt x="2609278" y="358289"/>
                  </a:cubicBezTo>
                  <a:cubicBezTo>
                    <a:pt x="2621116" y="344607"/>
                    <a:pt x="2633467" y="350312"/>
                    <a:pt x="2640373" y="339461"/>
                  </a:cubicBezTo>
                  <a:cubicBezTo>
                    <a:pt x="2647277" y="328610"/>
                    <a:pt x="2658128" y="329725"/>
                    <a:pt x="2676915" y="326294"/>
                  </a:cubicBezTo>
                  <a:cubicBezTo>
                    <a:pt x="2695700" y="322863"/>
                    <a:pt x="2694670" y="310296"/>
                    <a:pt x="2703592" y="305750"/>
                  </a:cubicBezTo>
                  <a:cubicBezTo>
                    <a:pt x="2712469" y="301203"/>
                    <a:pt x="2734171" y="291468"/>
                    <a:pt x="2738117" y="281174"/>
                  </a:cubicBezTo>
                  <a:cubicBezTo>
                    <a:pt x="2742063" y="270881"/>
                    <a:pt x="2786539" y="253768"/>
                    <a:pt x="2795417" y="254325"/>
                  </a:cubicBezTo>
                  <a:cubicBezTo>
                    <a:pt x="2804296" y="254926"/>
                    <a:pt x="2806268" y="233781"/>
                    <a:pt x="2811200" y="233781"/>
                  </a:cubicBezTo>
                  <a:cubicBezTo>
                    <a:pt x="2816176" y="233781"/>
                    <a:pt x="2841824" y="220657"/>
                    <a:pt x="2851688" y="215511"/>
                  </a:cubicBezTo>
                  <a:cubicBezTo>
                    <a:pt x="2861552" y="210364"/>
                    <a:pt x="2866485" y="199513"/>
                    <a:pt x="2866999" y="192093"/>
                  </a:cubicBezTo>
                  <a:cubicBezTo>
                    <a:pt x="2867514" y="184673"/>
                    <a:pt x="2853661" y="185831"/>
                    <a:pt x="2852160" y="178969"/>
                  </a:cubicBezTo>
                  <a:cubicBezTo>
                    <a:pt x="2850701" y="172107"/>
                    <a:pt x="2858593" y="176696"/>
                    <a:pt x="2868929" y="172107"/>
                  </a:cubicBezTo>
                  <a:cubicBezTo>
                    <a:pt x="2879309" y="167560"/>
                    <a:pt x="2868929" y="151563"/>
                    <a:pt x="2860566" y="154393"/>
                  </a:cubicBezTo>
                  <a:cubicBezTo>
                    <a:pt x="2856277" y="155852"/>
                    <a:pt x="2857521" y="153578"/>
                    <a:pt x="2858765" y="149676"/>
                  </a:cubicBezTo>
                  <a:cubicBezTo>
                    <a:pt x="2849458" y="146545"/>
                    <a:pt x="2840365" y="142685"/>
                    <a:pt x="2832131" y="137281"/>
                  </a:cubicBezTo>
                  <a:cubicBezTo>
                    <a:pt x="2822609" y="131062"/>
                    <a:pt x="2816862" y="121669"/>
                    <a:pt x="2815104" y="111418"/>
                  </a:cubicBezTo>
                  <a:cubicBezTo>
                    <a:pt x="2784394" y="106829"/>
                    <a:pt x="2754415" y="100053"/>
                    <a:pt x="2724263" y="92290"/>
                  </a:cubicBezTo>
                  <a:cubicBezTo>
                    <a:pt x="2720833" y="91389"/>
                    <a:pt x="2717787" y="90145"/>
                    <a:pt x="2715086" y="88601"/>
                  </a:cubicBezTo>
                  <a:cubicBezTo>
                    <a:pt x="2705650" y="88901"/>
                    <a:pt x="2694627" y="88001"/>
                    <a:pt x="2689695" y="86457"/>
                  </a:cubicBezTo>
                  <a:cubicBezTo>
                    <a:pt x="2680817" y="83626"/>
                    <a:pt x="2668464" y="90445"/>
                    <a:pt x="2667993" y="100739"/>
                  </a:cubicBezTo>
                  <a:cubicBezTo>
                    <a:pt x="2667521" y="111032"/>
                    <a:pt x="2632438" y="107001"/>
                    <a:pt x="2626047" y="105285"/>
                  </a:cubicBezTo>
                  <a:cubicBezTo>
                    <a:pt x="2619657" y="103570"/>
                    <a:pt x="2650236" y="74448"/>
                    <a:pt x="2650236" y="69301"/>
                  </a:cubicBezTo>
                  <a:cubicBezTo>
                    <a:pt x="2650236" y="64154"/>
                    <a:pt x="2598384" y="70459"/>
                    <a:pt x="2595425" y="64755"/>
                  </a:cubicBezTo>
                  <a:cubicBezTo>
                    <a:pt x="2592465" y="59050"/>
                    <a:pt x="2567289" y="57292"/>
                    <a:pt x="2555923" y="57892"/>
                  </a:cubicBezTo>
                  <a:cubicBezTo>
                    <a:pt x="2544558" y="58450"/>
                    <a:pt x="2555452" y="54461"/>
                    <a:pt x="2565788" y="53303"/>
                  </a:cubicBezTo>
                  <a:cubicBezTo>
                    <a:pt x="2576167" y="52145"/>
                    <a:pt x="2585517" y="41852"/>
                    <a:pt x="2596882" y="39579"/>
                  </a:cubicBezTo>
                  <a:cubicBezTo>
                    <a:pt x="2608249" y="37306"/>
                    <a:pt x="2605761" y="32716"/>
                    <a:pt x="2600828" y="24739"/>
                  </a:cubicBezTo>
                  <a:cubicBezTo>
                    <a:pt x="2595896" y="16762"/>
                    <a:pt x="2584016" y="20750"/>
                    <a:pt x="2572650" y="16762"/>
                  </a:cubicBezTo>
                  <a:cubicBezTo>
                    <a:pt x="2561284" y="12773"/>
                    <a:pt x="2547474" y="7026"/>
                    <a:pt x="2537609" y="6468"/>
                  </a:cubicBezTo>
                  <a:cubicBezTo>
                    <a:pt x="2527745" y="5911"/>
                    <a:pt x="2516851" y="12172"/>
                    <a:pt x="2493648" y="17319"/>
                  </a:cubicBezTo>
                  <a:cubicBezTo>
                    <a:pt x="2470445" y="22466"/>
                    <a:pt x="2468472" y="43010"/>
                    <a:pt x="2456635" y="49315"/>
                  </a:cubicBezTo>
                  <a:cubicBezTo>
                    <a:pt x="2453590" y="50944"/>
                    <a:pt x="2449944" y="53818"/>
                    <a:pt x="2446385" y="57206"/>
                  </a:cubicBezTo>
                  <a:cubicBezTo>
                    <a:pt x="2450758" y="70287"/>
                    <a:pt x="2448657" y="85985"/>
                    <a:pt x="2440036" y="96536"/>
                  </a:cubicBezTo>
                  <a:cubicBezTo>
                    <a:pt x="2440036" y="97522"/>
                    <a:pt x="2440122" y="98509"/>
                    <a:pt x="2440336" y="99538"/>
                  </a:cubicBezTo>
                  <a:cubicBezTo>
                    <a:pt x="2441666" y="106229"/>
                    <a:pt x="2434504" y="108244"/>
                    <a:pt x="2424768" y="106915"/>
                  </a:cubicBezTo>
                  <a:cubicBezTo>
                    <a:pt x="2421337" y="107987"/>
                    <a:pt x="2417605" y="108588"/>
                    <a:pt x="2413445" y="108588"/>
                  </a:cubicBezTo>
                  <a:cubicBezTo>
                    <a:pt x="2407698" y="108588"/>
                    <a:pt x="2402637" y="107430"/>
                    <a:pt x="2398305" y="105457"/>
                  </a:cubicBezTo>
                  <a:cubicBezTo>
                    <a:pt x="2384494" y="106100"/>
                    <a:pt x="2370470" y="108630"/>
                    <a:pt x="2370727" y="114378"/>
                  </a:cubicBezTo>
                  <a:cubicBezTo>
                    <a:pt x="2371199" y="124114"/>
                    <a:pt x="2393973" y="128660"/>
                    <a:pt x="2392472" y="133764"/>
                  </a:cubicBezTo>
                  <a:cubicBezTo>
                    <a:pt x="2391014" y="138910"/>
                    <a:pt x="2375188" y="133206"/>
                    <a:pt x="2367296" y="128059"/>
                  </a:cubicBezTo>
                  <a:cubicBezTo>
                    <a:pt x="2359405" y="122913"/>
                    <a:pt x="2341605" y="125743"/>
                    <a:pt x="2338174" y="135479"/>
                  </a:cubicBezTo>
                  <a:cubicBezTo>
                    <a:pt x="2334701" y="145172"/>
                    <a:pt x="2320890" y="142899"/>
                    <a:pt x="2316430" y="140626"/>
                  </a:cubicBezTo>
                  <a:cubicBezTo>
                    <a:pt x="2312870" y="138825"/>
                    <a:pt x="2305793" y="142770"/>
                    <a:pt x="2299360" y="142985"/>
                  </a:cubicBezTo>
                  <a:cubicBezTo>
                    <a:pt x="2293269" y="147231"/>
                    <a:pt x="2286321" y="149504"/>
                    <a:pt x="2278730" y="149847"/>
                  </a:cubicBezTo>
                  <a:cubicBezTo>
                    <a:pt x="2271695" y="150190"/>
                    <a:pt x="2264963" y="147660"/>
                    <a:pt x="2259129" y="143757"/>
                  </a:cubicBezTo>
                  <a:cubicBezTo>
                    <a:pt x="2252182" y="151949"/>
                    <a:pt x="2241930" y="157353"/>
                    <a:pt x="2231380" y="157353"/>
                  </a:cubicBezTo>
                  <a:lnTo>
                    <a:pt x="2216069" y="157353"/>
                  </a:lnTo>
                  <a:cubicBezTo>
                    <a:pt x="2216412" y="157696"/>
                    <a:pt x="2216669" y="157996"/>
                    <a:pt x="2216712" y="158339"/>
                  </a:cubicBezTo>
                  <a:cubicBezTo>
                    <a:pt x="2217184" y="162371"/>
                    <a:pt x="2162886" y="161770"/>
                    <a:pt x="2161428" y="168032"/>
                  </a:cubicBezTo>
                  <a:cubicBezTo>
                    <a:pt x="2160698" y="171077"/>
                    <a:pt x="2156067" y="172621"/>
                    <a:pt x="2149076" y="173479"/>
                  </a:cubicBezTo>
                  <a:cubicBezTo>
                    <a:pt x="2111290" y="212894"/>
                    <a:pt x="2055277" y="218213"/>
                    <a:pt x="2004324" y="234768"/>
                  </a:cubicBezTo>
                  <a:cubicBezTo>
                    <a:pt x="2004152" y="234811"/>
                    <a:pt x="2003981" y="234854"/>
                    <a:pt x="2003809" y="234897"/>
                  </a:cubicBezTo>
                  <a:cubicBezTo>
                    <a:pt x="2010371" y="236012"/>
                    <a:pt x="2013202" y="243088"/>
                    <a:pt x="2009342" y="248535"/>
                  </a:cubicBezTo>
                  <a:cubicBezTo>
                    <a:pt x="2004882" y="254840"/>
                    <a:pt x="1985624" y="241116"/>
                    <a:pt x="1980692" y="246820"/>
                  </a:cubicBezTo>
                  <a:cubicBezTo>
                    <a:pt x="1975760" y="252567"/>
                    <a:pt x="1990085" y="259944"/>
                    <a:pt x="1998963" y="258829"/>
                  </a:cubicBezTo>
                  <a:cubicBezTo>
                    <a:pt x="2007841" y="257714"/>
                    <a:pt x="2012773" y="264533"/>
                    <a:pt x="2013760" y="271953"/>
                  </a:cubicBezTo>
                  <a:cubicBezTo>
                    <a:pt x="2014746" y="279373"/>
                    <a:pt x="1993001" y="267364"/>
                    <a:pt x="1988584" y="273669"/>
                  </a:cubicBezTo>
                  <a:cubicBezTo>
                    <a:pt x="1984123" y="279930"/>
                    <a:pt x="1992057" y="282804"/>
                    <a:pt x="2001407" y="283962"/>
                  </a:cubicBezTo>
                  <a:cubicBezTo>
                    <a:pt x="2010800" y="285077"/>
                    <a:pt x="2003895" y="289109"/>
                    <a:pt x="2012301" y="297687"/>
                  </a:cubicBezTo>
                  <a:cubicBezTo>
                    <a:pt x="2012945" y="298330"/>
                    <a:pt x="2013460" y="298973"/>
                    <a:pt x="2013931" y="299574"/>
                  </a:cubicBezTo>
                  <a:cubicBezTo>
                    <a:pt x="2019035" y="306650"/>
                    <a:pt x="2009428" y="309138"/>
                    <a:pt x="2010371" y="315957"/>
                  </a:cubicBezTo>
                  <a:cubicBezTo>
                    <a:pt x="2011315" y="323377"/>
                    <a:pt x="2000979" y="326251"/>
                    <a:pt x="2000979" y="319389"/>
                  </a:cubicBezTo>
                  <a:cubicBezTo>
                    <a:pt x="2000979" y="312526"/>
                    <a:pt x="1974816" y="310253"/>
                    <a:pt x="1969412" y="317673"/>
                  </a:cubicBezTo>
                  <a:cubicBezTo>
                    <a:pt x="1963965" y="325136"/>
                    <a:pt x="1960019" y="330797"/>
                    <a:pt x="1953586" y="323978"/>
                  </a:cubicBezTo>
                  <a:cubicBezTo>
                    <a:pt x="1952985" y="323377"/>
                    <a:pt x="1952213" y="322991"/>
                    <a:pt x="1951441" y="322605"/>
                  </a:cubicBezTo>
                  <a:cubicBezTo>
                    <a:pt x="1947152" y="324707"/>
                    <a:pt x="1942135" y="326036"/>
                    <a:pt x="1936430" y="326208"/>
                  </a:cubicBezTo>
                  <a:cubicBezTo>
                    <a:pt x="1908466" y="327194"/>
                    <a:pt x="1882775" y="343407"/>
                    <a:pt x="1855069" y="347395"/>
                  </a:cubicBezTo>
                  <a:cubicBezTo>
                    <a:pt x="1840744" y="349454"/>
                    <a:pt x="1826548" y="345980"/>
                    <a:pt x="1817670" y="335515"/>
                  </a:cubicBezTo>
                  <a:cubicBezTo>
                    <a:pt x="1805403" y="340790"/>
                    <a:pt x="1795196" y="360605"/>
                    <a:pt x="1806519" y="373686"/>
                  </a:cubicBezTo>
                  <a:cubicBezTo>
                    <a:pt x="1817884" y="386853"/>
                    <a:pt x="1806990" y="392515"/>
                    <a:pt x="1806990" y="401093"/>
                  </a:cubicBezTo>
                  <a:cubicBezTo>
                    <a:pt x="1806990" y="409671"/>
                    <a:pt x="1836626" y="427341"/>
                    <a:pt x="1852453" y="429056"/>
                  </a:cubicBezTo>
                  <a:cubicBezTo>
                    <a:pt x="1868236" y="430772"/>
                    <a:pt x="1881103" y="453032"/>
                    <a:pt x="1871710" y="466756"/>
                  </a:cubicBezTo>
                  <a:cubicBezTo>
                    <a:pt x="1862317" y="480438"/>
                    <a:pt x="1833667" y="462767"/>
                    <a:pt x="1814925" y="445612"/>
                  </a:cubicBezTo>
                  <a:cubicBezTo>
                    <a:pt x="1796139" y="428499"/>
                    <a:pt x="1752692" y="421637"/>
                    <a:pt x="1738410" y="422795"/>
                  </a:cubicBezTo>
                  <a:cubicBezTo>
                    <a:pt x="1724085" y="423910"/>
                    <a:pt x="1732449" y="407955"/>
                    <a:pt x="1714221" y="408470"/>
                  </a:cubicBezTo>
                  <a:cubicBezTo>
                    <a:pt x="1695907" y="409070"/>
                    <a:pt x="1680638" y="427898"/>
                    <a:pt x="1692947" y="427898"/>
                  </a:cubicBezTo>
                  <a:cubicBezTo>
                    <a:pt x="1705299" y="427898"/>
                    <a:pt x="1713191" y="426740"/>
                    <a:pt x="1706801" y="433603"/>
                  </a:cubicBezTo>
                  <a:cubicBezTo>
                    <a:pt x="1700368" y="440465"/>
                    <a:pt x="1710275" y="438749"/>
                    <a:pt x="1725071" y="446169"/>
                  </a:cubicBezTo>
                  <a:cubicBezTo>
                    <a:pt x="1739868" y="453589"/>
                    <a:pt x="1712720" y="463883"/>
                    <a:pt x="1697408" y="451916"/>
                  </a:cubicBezTo>
                  <a:cubicBezTo>
                    <a:pt x="1682097" y="439908"/>
                    <a:pt x="1665842" y="451316"/>
                    <a:pt x="1661381" y="460494"/>
                  </a:cubicBezTo>
                  <a:cubicBezTo>
                    <a:pt x="1656921" y="469630"/>
                    <a:pt x="1679137" y="495878"/>
                    <a:pt x="1705814" y="500467"/>
                  </a:cubicBezTo>
                  <a:cubicBezTo>
                    <a:pt x="1732449" y="505056"/>
                    <a:pt x="1723613" y="514749"/>
                    <a:pt x="1735922" y="519853"/>
                  </a:cubicBezTo>
                  <a:cubicBezTo>
                    <a:pt x="1748275" y="525000"/>
                    <a:pt x="1739397" y="530747"/>
                    <a:pt x="1730990" y="531305"/>
                  </a:cubicBezTo>
                  <a:cubicBezTo>
                    <a:pt x="1722584" y="531862"/>
                    <a:pt x="1705814" y="516465"/>
                    <a:pt x="1692476" y="508445"/>
                  </a:cubicBezTo>
                  <a:cubicBezTo>
                    <a:pt x="1679137" y="500467"/>
                    <a:pt x="1643110" y="511876"/>
                    <a:pt x="1635733" y="502740"/>
                  </a:cubicBezTo>
                  <a:cubicBezTo>
                    <a:pt x="1628313" y="493605"/>
                    <a:pt x="1640666" y="484469"/>
                    <a:pt x="1633717" y="477650"/>
                  </a:cubicBezTo>
                  <a:cubicBezTo>
                    <a:pt x="1626812" y="470788"/>
                    <a:pt x="1632774" y="455391"/>
                    <a:pt x="1641652" y="439393"/>
                  </a:cubicBezTo>
                  <a:cubicBezTo>
                    <a:pt x="1650530" y="423395"/>
                    <a:pt x="1640194" y="395989"/>
                    <a:pt x="1627327" y="391443"/>
                  </a:cubicBezTo>
                  <a:cubicBezTo>
                    <a:pt x="1614503" y="386896"/>
                    <a:pt x="1615490" y="402294"/>
                    <a:pt x="1618449" y="406883"/>
                  </a:cubicBezTo>
                  <a:cubicBezTo>
                    <a:pt x="1621408" y="411472"/>
                    <a:pt x="1619907" y="433174"/>
                    <a:pt x="1610042" y="447413"/>
                  </a:cubicBezTo>
                  <a:cubicBezTo>
                    <a:pt x="1600178" y="461695"/>
                    <a:pt x="1570027" y="461695"/>
                    <a:pt x="1570027" y="471388"/>
                  </a:cubicBezTo>
                  <a:cubicBezTo>
                    <a:pt x="1570027" y="481081"/>
                    <a:pt x="1549783" y="488501"/>
                    <a:pt x="1556688" y="495363"/>
                  </a:cubicBezTo>
                  <a:cubicBezTo>
                    <a:pt x="1563636" y="502226"/>
                    <a:pt x="1590785" y="537609"/>
                    <a:pt x="1594731" y="548460"/>
                  </a:cubicBezTo>
                  <a:cubicBezTo>
                    <a:pt x="1598677" y="559311"/>
                    <a:pt x="1570542" y="593580"/>
                    <a:pt x="1574959" y="613566"/>
                  </a:cubicBezTo>
                  <a:cubicBezTo>
                    <a:pt x="1579419" y="633553"/>
                    <a:pt x="1571013" y="642688"/>
                    <a:pt x="1576460" y="652424"/>
                  </a:cubicBezTo>
                  <a:cubicBezTo>
                    <a:pt x="1581907" y="662160"/>
                    <a:pt x="1594217" y="653539"/>
                    <a:pt x="1602151" y="657571"/>
                  </a:cubicBezTo>
                  <a:cubicBezTo>
                    <a:pt x="1610042" y="661559"/>
                    <a:pt x="1622866" y="651866"/>
                    <a:pt x="1641137" y="647835"/>
                  </a:cubicBezTo>
                  <a:cubicBezTo>
                    <a:pt x="1659408" y="643846"/>
                    <a:pt x="1692990" y="666106"/>
                    <a:pt x="1705342" y="672968"/>
                  </a:cubicBezTo>
                  <a:cubicBezTo>
                    <a:pt x="1717695" y="679830"/>
                    <a:pt x="1711261" y="691239"/>
                    <a:pt x="1717695" y="702647"/>
                  </a:cubicBezTo>
                  <a:cubicBezTo>
                    <a:pt x="1724128" y="714099"/>
                    <a:pt x="1702898" y="714099"/>
                    <a:pt x="1702383" y="731212"/>
                  </a:cubicBezTo>
                  <a:cubicBezTo>
                    <a:pt x="1701912" y="748324"/>
                    <a:pt x="1739440" y="755744"/>
                    <a:pt x="1740898" y="760891"/>
                  </a:cubicBezTo>
                  <a:cubicBezTo>
                    <a:pt x="1742399" y="765995"/>
                    <a:pt x="1714221" y="762049"/>
                    <a:pt x="1703370" y="757460"/>
                  </a:cubicBezTo>
                  <a:cubicBezTo>
                    <a:pt x="1692519" y="752914"/>
                    <a:pt x="1691532" y="736316"/>
                    <a:pt x="1688101" y="732927"/>
                  </a:cubicBezTo>
                  <a:cubicBezTo>
                    <a:pt x="1684627" y="729496"/>
                    <a:pt x="1695478" y="715772"/>
                    <a:pt x="1696465" y="704921"/>
                  </a:cubicBezTo>
                  <a:cubicBezTo>
                    <a:pt x="1697494" y="694070"/>
                    <a:pt x="1684155" y="687765"/>
                    <a:pt x="1679695" y="680345"/>
                  </a:cubicBezTo>
                  <a:cubicBezTo>
                    <a:pt x="1675234" y="672925"/>
                    <a:pt x="1667343" y="662074"/>
                    <a:pt x="1658465" y="664347"/>
                  </a:cubicBezTo>
                  <a:cubicBezTo>
                    <a:pt x="1649586" y="666620"/>
                    <a:pt x="1616991" y="670051"/>
                    <a:pt x="1607126" y="680345"/>
                  </a:cubicBezTo>
                  <a:cubicBezTo>
                    <a:pt x="1597219" y="690638"/>
                    <a:pt x="1608584" y="719760"/>
                    <a:pt x="1614031" y="733999"/>
                  </a:cubicBezTo>
                  <a:cubicBezTo>
                    <a:pt x="1619478" y="748282"/>
                    <a:pt x="1585381" y="768268"/>
                    <a:pt x="1586367" y="779677"/>
                  </a:cubicBezTo>
                  <a:cubicBezTo>
                    <a:pt x="1587354" y="791128"/>
                    <a:pt x="1575989" y="796232"/>
                    <a:pt x="1561191" y="805367"/>
                  </a:cubicBezTo>
                  <a:cubicBezTo>
                    <a:pt x="1546395" y="814503"/>
                    <a:pt x="1530097" y="821322"/>
                    <a:pt x="1530568" y="836205"/>
                  </a:cubicBezTo>
                  <a:cubicBezTo>
                    <a:pt x="1531083" y="851044"/>
                    <a:pt x="1510839" y="843067"/>
                    <a:pt x="1500460" y="836205"/>
                  </a:cubicBezTo>
                  <a:cubicBezTo>
                    <a:pt x="1490081" y="829342"/>
                    <a:pt x="1476743" y="840193"/>
                    <a:pt x="1461946" y="839636"/>
                  </a:cubicBezTo>
                  <a:cubicBezTo>
                    <a:pt x="1447149" y="839078"/>
                    <a:pt x="1447149" y="824796"/>
                    <a:pt x="1435269" y="829900"/>
                  </a:cubicBezTo>
                  <a:cubicBezTo>
                    <a:pt x="1423431" y="835047"/>
                    <a:pt x="1415540" y="823638"/>
                    <a:pt x="1418970" y="813345"/>
                  </a:cubicBezTo>
                  <a:cubicBezTo>
                    <a:pt x="1422445" y="803094"/>
                    <a:pt x="1435740" y="811072"/>
                    <a:pt x="1436770" y="818491"/>
                  </a:cubicBezTo>
                  <a:cubicBezTo>
                    <a:pt x="1437756" y="825911"/>
                    <a:pt x="1446120" y="822480"/>
                    <a:pt x="1456027" y="816218"/>
                  </a:cubicBezTo>
                  <a:cubicBezTo>
                    <a:pt x="1465892" y="809956"/>
                    <a:pt x="1460959" y="824239"/>
                    <a:pt x="1475284" y="825354"/>
                  </a:cubicBezTo>
                  <a:cubicBezTo>
                    <a:pt x="1489609" y="826512"/>
                    <a:pt x="1481675" y="816776"/>
                    <a:pt x="1492569" y="817934"/>
                  </a:cubicBezTo>
                  <a:cubicBezTo>
                    <a:pt x="1503420" y="819092"/>
                    <a:pt x="1503891" y="815103"/>
                    <a:pt x="1500460" y="808798"/>
                  </a:cubicBezTo>
                  <a:cubicBezTo>
                    <a:pt x="1496986" y="802537"/>
                    <a:pt x="1508352" y="797990"/>
                    <a:pt x="1515257" y="794559"/>
                  </a:cubicBezTo>
                  <a:cubicBezTo>
                    <a:pt x="1523020" y="790699"/>
                    <a:pt x="1519203" y="778004"/>
                    <a:pt x="1525636" y="774015"/>
                  </a:cubicBezTo>
                  <a:cubicBezTo>
                    <a:pt x="1532027" y="770026"/>
                    <a:pt x="1527609" y="762006"/>
                    <a:pt x="1534514" y="761449"/>
                  </a:cubicBezTo>
                  <a:cubicBezTo>
                    <a:pt x="1541463" y="760891"/>
                    <a:pt x="1544422" y="748882"/>
                    <a:pt x="1550813" y="748882"/>
                  </a:cubicBezTo>
                  <a:cubicBezTo>
                    <a:pt x="1557203" y="748882"/>
                    <a:pt x="1560677" y="736916"/>
                    <a:pt x="1556731" y="730611"/>
                  </a:cubicBezTo>
                  <a:cubicBezTo>
                    <a:pt x="1552785" y="724349"/>
                    <a:pt x="1559219" y="707237"/>
                    <a:pt x="1565609" y="704921"/>
                  </a:cubicBezTo>
                  <a:cubicBezTo>
                    <a:pt x="1572000" y="702647"/>
                    <a:pt x="1572514" y="695785"/>
                    <a:pt x="1566639" y="690638"/>
                  </a:cubicBezTo>
                  <a:cubicBezTo>
                    <a:pt x="1560720" y="685492"/>
                    <a:pt x="1538975" y="668336"/>
                    <a:pt x="1540476" y="657528"/>
                  </a:cubicBezTo>
                  <a:cubicBezTo>
                    <a:pt x="1541934" y="646677"/>
                    <a:pt x="1536487" y="626690"/>
                    <a:pt x="1539447" y="618155"/>
                  </a:cubicBezTo>
                  <a:cubicBezTo>
                    <a:pt x="1542406" y="609578"/>
                    <a:pt x="1539962" y="591864"/>
                    <a:pt x="1538975" y="581571"/>
                  </a:cubicBezTo>
                  <a:cubicBezTo>
                    <a:pt x="1537988" y="571277"/>
                    <a:pt x="1544422" y="559869"/>
                    <a:pt x="1547381" y="541040"/>
                  </a:cubicBezTo>
                  <a:cubicBezTo>
                    <a:pt x="1550340" y="522212"/>
                    <a:pt x="1530097" y="502226"/>
                    <a:pt x="1520233" y="497079"/>
                  </a:cubicBezTo>
                  <a:cubicBezTo>
                    <a:pt x="1510368" y="491932"/>
                    <a:pt x="1516758" y="481639"/>
                    <a:pt x="1531083" y="467957"/>
                  </a:cubicBezTo>
                  <a:cubicBezTo>
                    <a:pt x="1545409" y="454275"/>
                    <a:pt x="1546395" y="411429"/>
                    <a:pt x="1545409" y="402294"/>
                  </a:cubicBezTo>
                  <a:cubicBezTo>
                    <a:pt x="1544422" y="393158"/>
                    <a:pt x="1515300" y="385181"/>
                    <a:pt x="1503934" y="386296"/>
                  </a:cubicBezTo>
                  <a:cubicBezTo>
                    <a:pt x="1497115" y="386982"/>
                    <a:pt x="1479445" y="386467"/>
                    <a:pt x="1464090" y="385395"/>
                  </a:cubicBezTo>
                  <a:cubicBezTo>
                    <a:pt x="1462203" y="385996"/>
                    <a:pt x="1460316" y="386296"/>
                    <a:pt x="1458343" y="386425"/>
                  </a:cubicBezTo>
                  <a:cubicBezTo>
                    <a:pt x="1460273" y="394488"/>
                    <a:pt x="1459415" y="403537"/>
                    <a:pt x="1454483" y="412801"/>
                  </a:cubicBezTo>
                  <a:cubicBezTo>
                    <a:pt x="1434840" y="449600"/>
                    <a:pt x="1425918" y="491375"/>
                    <a:pt x="1381700" y="505099"/>
                  </a:cubicBezTo>
                  <a:cubicBezTo>
                    <a:pt x="1380370" y="505485"/>
                    <a:pt x="1379084" y="505785"/>
                    <a:pt x="1377754" y="506043"/>
                  </a:cubicBezTo>
                  <a:cubicBezTo>
                    <a:pt x="1371449" y="516465"/>
                    <a:pt x="1365402" y="527016"/>
                    <a:pt x="1359183" y="537438"/>
                  </a:cubicBezTo>
                  <a:cubicBezTo>
                    <a:pt x="1359355" y="537524"/>
                    <a:pt x="1359569" y="537524"/>
                    <a:pt x="1359741" y="537652"/>
                  </a:cubicBezTo>
                  <a:cubicBezTo>
                    <a:pt x="1365188" y="541083"/>
                    <a:pt x="1359269" y="565059"/>
                    <a:pt x="1355795" y="568490"/>
                  </a:cubicBezTo>
                  <a:cubicBezTo>
                    <a:pt x="1352364" y="571921"/>
                    <a:pt x="1362228" y="580499"/>
                    <a:pt x="1353822" y="586761"/>
                  </a:cubicBezTo>
                  <a:cubicBezTo>
                    <a:pt x="1345416" y="593065"/>
                    <a:pt x="1337524" y="606189"/>
                    <a:pt x="1342456" y="613052"/>
                  </a:cubicBezTo>
                  <a:cubicBezTo>
                    <a:pt x="1347388" y="619914"/>
                    <a:pt x="1371578" y="623345"/>
                    <a:pt x="1381957" y="630164"/>
                  </a:cubicBezTo>
                  <a:cubicBezTo>
                    <a:pt x="1392336" y="637027"/>
                    <a:pt x="1388348" y="649550"/>
                    <a:pt x="1396282" y="661559"/>
                  </a:cubicBezTo>
                  <a:cubicBezTo>
                    <a:pt x="1404174" y="673526"/>
                    <a:pt x="1412580" y="666149"/>
                    <a:pt x="1416526" y="673526"/>
                  </a:cubicBezTo>
                  <a:cubicBezTo>
                    <a:pt x="1420472" y="680945"/>
                    <a:pt x="1402201" y="710668"/>
                    <a:pt x="1395768" y="711740"/>
                  </a:cubicBezTo>
                  <a:cubicBezTo>
                    <a:pt x="1389377" y="712898"/>
                    <a:pt x="1363172" y="681503"/>
                    <a:pt x="1355280" y="674641"/>
                  </a:cubicBezTo>
                  <a:cubicBezTo>
                    <a:pt x="1347388" y="667778"/>
                    <a:pt x="1316765" y="656927"/>
                    <a:pt x="1301497" y="647792"/>
                  </a:cubicBezTo>
                  <a:cubicBezTo>
                    <a:pt x="1286443" y="638828"/>
                    <a:pt x="1274219" y="639686"/>
                    <a:pt x="1257878" y="627248"/>
                  </a:cubicBezTo>
                  <a:cubicBezTo>
                    <a:pt x="1251874" y="628663"/>
                    <a:pt x="1245741" y="629693"/>
                    <a:pt x="1239436" y="630079"/>
                  </a:cubicBezTo>
                  <a:cubicBezTo>
                    <a:pt x="1221465" y="631280"/>
                    <a:pt x="1204009" y="628106"/>
                    <a:pt x="1187626" y="620171"/>
                  </a:cubicBezTo>
                  <a:cubicBezTo>
                    <a:pt x="1180935" y="616912"/>
                    <a:pt x="1173944" y="611207"/>
                    <a:pt x="1166825" y="605803"/>
                  </a:cubicBezTo>
                  <a:cubicBezTo>
                    <a:pt x="1151942" y="603573"/>
                    <a:pt x="1141305" y="600399"/>
                    <a:pt x="1134572" y="601514"/>
                  </a:cubicBezTo>
                  <a:cubicBezTo>
                    <a:pt x="1124192" y="603230"/>
                    <a:pt x="1128181" y="589548"/>
                    <a:pt x="1109910" y="580413"/>
                  </a:cubicBezTo>
                  <a:cubicBezTo>
                    <a:pt x="1091639" y="571234"/>
                    <a:pt x="1079759" y="558711"/>
                    <a:pt x="1069423" y="565016"/>
                  </a:cubicBezTo>
                  <a:cubicBezTo>
                    <a:pt x="1059044" y="571277"/>
                    <a:pt x="1063032" y="594138"/>
                    <a:pt x="1078816" y="596968"/>
                  </a:cubicBezTo>
                  <a:cubicBezTo>
                    <a:pt x="1094599" y="599842"/>
                    <a:pt x="1086707" y="609535"/>
                    <a:pt x="1103477" y="608377"/>
                  </a:cubicBezTo>
                  <a:cubicBezTo>
                    <a:pt x="1120247" y="607262"/>
                    <a:pt x="1125179" y="614081"/>
                    <a:pt x="1124707" y="626047"/>
                  </a:cubicBezTo>
                  <a:cubicBezTo>
                    <a:pt x="1124192" y="638013"/>
                    <a:pt x="1132599" y="650022"/>
                    <a:pt x="1140019" y="658043"/>
                  </a:cubicBezTo>
                  <a:cubicBezTo>
                    <a:pt x="1147396" y="666063"/>
                    <a:pt x="1142978" y="679144"/>
                    <a:pt x="1129639" y="679144"/>
                  </a:cubicBezTo>
                  <a:cubicBezTo>
                    <a:pt x="1116301" y="679144"/>
                    <a:pt x="1101032" y="681417"/>
                    <a:pt x="1106951" y="692268"/>
                  </a:cubicBezTo>
                  <a:cubicBezTo>
                    <a:pt x="1112869" y="703119"/>
                    <a:pt x="1102962" y="705993"/>
                    <a:pt x="1089667" y="700289"/>
                  </a:cubicBezTo>
                  <a:cubicBezTo>
                    <a:pt x="1076328" y="694541"/>
                    <a:pt x="1084220" y="683733"/>
                    <a:pt x="1089667" y="677428"/>
                  </a:cubicBezTo>
                  <a:cubicBezTo>
                    <a:pt x="1095114" y="671167"/>
                    <a:pt x="1077829" y="663146"/>
                    <a:pt x="1069423" y="659758"/>
                  </a:cubicBezTo>
                  <a:cubicBezTo>
                    <a:pt x="1061016" y="656327"/>
                    <a:pt x="1027477" y="684891"/>
                    <a:pt x="1018084" y="689438"/>
                  </a:cubicBezTo>
                  <a:cubicBezTo>
                    <a:pt x="1008692" y="694027"/>
                    <a:pt x="985488" y="682575"/>
                    <a:pt x="961770" y="689438"/>
                  </a:cubicBezTo>
                  <a:cubicBezTo>
                    <a:pt x="938053" y="696300"/>
                    <a:pt x="939554" y="718002"/>
                    <a:pt x="930633" y="715729"/>
                  </a:cubicBezTo>
                  <a:cubicBezTo>
                    <a:pt x="921755" y="713455"/>
                    <a:pt x="895593" y="718602"/>
                    <a:pt x="885685" y="711697"/>
                  </a:cubicBezTo>
                  <a:cubicBezTo>
                    <a:pt x="875821" y="704878"/>
                    <a:pt x="883755" y="700889"/>
                    <a:pt x="894091" y="701446"/>
                  </a:cubicBezTo>
                  <a:cubicBezTo>
                    <a:pt x="904470" y="702047"/>
                    <a:pt x="907902" y="698015"/>
                    <a:pt x="901983" y="690038"/>
                  </a:cubicBezTo>
                  <a:cubicBezTo>
                    <a:pt x="896021" y="682018"/>
                    <a:pt x="909875" y="669494"/>
                    <a:pt x="909403" y="663747"/>
                  </a:cubicBezTo>
                  <a:cubicBezTo>
                    <a:pt x="908931" y="658043"/>
                    <a:pt x="870374" y="672925"/>
                    <a:pt x="863983" y="679187"/>
                  </a:cubicBezTo>
                  <a:cubicBezTo>
                    <a:pt x="857550" y="685492"/>
                    <a:pt x="864455" y="696900"/>
                    <a:pt x="857550" y="700889"/>
                  </a:cubicBezTo>
                  <a:cubicBezTo>
                    <a:pt x="850645" y="704878"/>
                    <a:pt x="850645" y="694027"/>
                    <a:pt x="842710" y="690596"/>
                  </a:cubicBezTo>
                  <a:cubicBezTo>
                    <a:pt x="834818" y="687164"/>
                    <a:pt x="777046" y="702604"/>
                    <a:pt x="766195" y="716844"/>
                  </a:cubicBezTo>
                  <a:cubicBezTo>
                    <a:pt x="755301" y="731126"/>
                    <a:pt x="734071" y="731683"/>
                    <a:pt x="734071" y="739704"/>
                  </a:cubicBezTo>
                  <a:cubicBezTo>
                    <a:pt x="734071" y="747724"/>
                    <a:pt x="707909" y="747124"/>
                    <a:pt x="697530" y="752828"/>
                  </a:cubicBezTo>
                  <a:cubicBezTo>
                    <a:pt x="687150" y="758532"/>
                    <a:pt x="694099" y="781950"/>
                    <a:pt x="690110" y="793358"/>
                  </a:cubicBezTo>
                  <a:cubicBezTo>
                    <a:pt x="686164" y="804810"/>
                    <a:pt x="645677" y="801336"/>
                    <a:pt x="633324" y="801936"/>
                  </a:cubicBezTo>
                  <a:cubicBezTo>
                    <a:pt x="620972" y="802537"/>
                    <a:pt x="616555" y="774530"/>
                    <a:pt x="606647" y="772814"/>
                  </a:cubicBezTo>
                  <a:cubicBezTo>
                    <a:pt x="596783" y="771099"/>
                    <a:pt x="602701" y="755144"/>
                    <a:pt x="605660" y="748282"/>
                  </a:cubicBezTo>
                  <a:cubicBezTo>
                    <a:pt x="608620" y="741419"/>
                    <a:pt x="616512" y="747124"/>
                    <a:pt x="628864" y="737988"/>
                  </a:cubicBezTo>
                  <a:cubicBezTo>
                    <a:pt x="641216" y="728810"/>
                    <a:pt x="653568" y="742534"/>
                    <a:pt x="658500" y="736230"/>
                  </a:cubicBezTo>
                  <a:cubicBezTo>
                    <a:pt x="663433" y="729968"/>
                    <a:pt x="639715" y="713370"/>
                    <a:pt x="638257" y="699088"/>
                  </a:cubicBezTo>
                  <a:cubicBezTo>
                    <a:pt x="636755" y="684848"/>
                    <a:pt x="610593" y="680817"/>
                    <a:pt x="595753" y="685406"/>
                  </a:cubicBezTo>
                  <a:cubicBezTo>
                    <a:pt x="589105" y="687465"/>
                    <a:pt x="582200" y="687722"/>
                    <a:pt x="575638" y="686950"/>
                  </a:cubicBezTo>
                  <a:cubicBezTo>
                    <a:pt x="574437" y="692440"/>
                    <a:pt x="572207" y="697629"/>
                    <a:pt x="568905" y="702004"/>
                  </a:cubicBezTo>
                  <a:cubicBezTo>
                    <a:pt x="571435" y="708051"/>
                    <a:pt x="568390" y="716157"/>
                    <a:pt x="570063" y="721948"/>
                  </a:cubicBezTo>
                  <a:cubicBezTo>
                    <a:pt x="572550" y="730483"/>
                    <a:pt x="566117" y="749954"/>
                    <a:pt x="557196" y="764794"/>
                  </a:cubicBezTo>
                  <a:cubicBezTo>
                    <a:pt x="548317" y="779634"/>
                    <a:pt x="554751" y="779076"/>
                    <a:pt x="568090" y="778476"/>
                  </a:cubicBezTo>
                  <a:cubicBezTo>
                    <a:pt x="581385" y="777918"/>
                    <a:pt x="580442" y="797947"/>
                    <a:pt x="580442" y="812744"/>
                  </a:cubicBezTo>
                  <a:cubicBezTo>
                    <a:pt x="580442" y="827627"/>
                    <a:pt x="570063" y="831616"/>
                    <a:pt x="570063" y="842467"/>
                  </a:cubicBezTo>
                  <a:cubicBezTo>
                    <a:pt x="570063" y="853318"/>
                    <a:pt x="559212" y="837320"/>
                    <a:pt x="555738" y="841909"/>
                  </a:cubicBezTo>
                  <a:cubicBezTo>
                    <a:pt x="552306" y="846455"/>
                    <a:pt x="547846" y="839636"/>
                    <a:pt x="545873" y="830500"/>
                  </a:cubicBezTo>
                  <a:cubicBezTo>
                    <a:pt x="543900" y="821365"/>
                    <a:pt x="523656" y="826469"/>
                    <a:pt x="512291" y="823081"/>
                  </a:cubicBezTo>
                  <a:cubicBezTo>
                    <a:pt x="500925" y="819649"/>
                    <a:pt x="496464" y="825354"/>
                    <a:pt x="491060" y="835047"/>
                  </a:cubicBezTo>
                  <a:cubicBezTo>
                    <a:pt x="485613" y="844782"/>
                    <a:pt x="469830" y="848771"/>
                    <a:pt x="461424" y="849886"/>
                  </a:cubicBezTo>
                  <a:cubicBezTo>
                    <a:pt x="452117" y="851173"/>
                    <a:pt x="438221" y="869873"/>
                    <a:pt x="429343" y="876735"/>
                  </a:cubicBezTo>
                  <a:cubicBezTo>
                    <a:pt x="420465" y="883597"/>
                    <a:pt x="418964" y="896722"/>
                    <a:pt x="431316" y="910403"/>
                  </a:cubicBezTo>
                  <a:cubicBezTo>
                    <a:pt x="443668" y="924085"/>
                    <a:pt x="446112" y="933263"/>
                    <a:pt x="445169" y="940640"/>
                  </a:cubicBezTo>
                  <a:cubicBezTo>
                    <a:pt x="444183" y="948060"/>
                    <a:pt x="410600" y="945787"/>
                    <a:pt x="405196" y="937809"/>
                  </a:cubicBezTo>
                  <a:cubicBezTo>
                    <a:pt x="399749" y="929832"/>
                    <a:pt x="378004" y="926958"/>
                    <a:pt x="370627" y="928674"/>
                  </a:cubicBezTo>
                  <a:cubicBezTo>
                    <a:pt x="363208" y="930390"/>
                    <a:pt x="343006" y="902983"/>
                    <a:pt x="332628" y="902426"/>
                  </a:cubicBezTo>
                  <a:cubicBezTo>
                    <a:pt x="322248" y="901868"/>
                    <a:pt x="315815" y="916665"/>
                    <a:pt x="312384" y="924085"/>
                  </a:cubicBezTo>
                  <a:cubicBezTo>
                    <a:pt x="308910" y="931548"/>
                    <a:pt x="317316" y="933821"/>
                    <a:pt x="322248" y="946344"/>
                  </a:cubicBezTo>
                  <a:cubicBezTo>
                    <a:pt x="327180" y="958911"/>
                    <a:pt x="345451" y="959469"/>
                    <a:pt x="354844" y="959469"/>
                  </a:cubicBezTo>
                  <a:cubicBezTo>
                    <a:pt x="364237" y="959469"/>
                    <a:pt x="360763" y="976024"/>
                    <a:pt x="357804" y="982886"/>
                  </a:cubicBezTo>
                  <a:cubicBezTo>
                    <a:pt x="354844" y="989748"/>
                    <a:pt x="337560" y="994852"/>
                    <a:pt x="332628" y="987432"/>
                  </a:cubicBezTo>
                  <a:cubicBezTo>
                    <a:pt x="327695" y="980013"/>
                    <a:pt x="306937" y="987432"/>
                    <a:pt x="306465" y="978297"/>
                  </a:cubicBezTo>
                  <a:cubicBezTo>
                    <a:pt x="305993" y="969161"/>
                    <a:pt x="291153" y="955480"/>
                    <a:pt x="275842" y="958310"/>
                  </a:cubicBezTo>
                  <a:cubicBezTo>
                    <a:pt x="260530" y="961184"/>
                    <a:pt x="257571" y="949733"/>
                    <a:pt x="258558" y="936008"/>
                  </a:cubicBezTo>
                  <a:cubicBezTo>
                    <a:pt x="259587" y="922326"/>
                    <a:pt x="250194" y="914349"/>
                    <a:pt x="250623" y="908044"/>
                  </a:cubicBezTo>
                  <a:cubicBezTo>
                    <a:pt x="251138" y="901740"/>
                    <a:pt x="243718" y="889173"/>
                    <a:pt x="251610" y="882911"/>
                  </a:cubicBezTo>
                  <a:cubicBezTo>
                    <a:pt x="259501" y="876649"/>
                    <a:pt x="253582" y="866956"/>
                    <a:pt x="254097" y="858378"/>
                  </a:cubicBezTo>
                  <a:cubicBezTo>
                    <a:pt x="254569" y="849801"/>
                    <a:pt x="240758" y="836676"/>
                    <a:pt x="228406" y="836676"/>
                  </a:cubicBezTo>
                  <a:cubicBezTo>
                    <a:pt x="216054" y="836676"/>
                    <a:pt x="218542" y="822394"/>
                    <a:pt x="208163" y="819564"/>
                  </a:cubicBezTo>
                  <a:cubicBezTo>
                    <a:pt x="197783" y="816690"/>
                    <a:pt x="177068" y="796704"/>
                    <a:pt x="175567" y="788169"/>
                  </a:cubicBezTo>
                  <a:cubicBezTo>
                    <a:pt x="174066" y="779591"/>
                    <a:pt x="158282" y="778433"/>
                    <a:pt x="163686" y="775602"/>
                  </a:cubicBezTo>
                  <a:cubicBezTo>
                    <a:pt x="169133" y="772729"/>
                    <a:pt x="181443" y="776760"/>
                    <a:pt x="190363" y="787011"/>
                  </a:cubicBezTo>
                  <a:cubicBezTo>
                    <a:pt x="199242" y="797261"/>
                    <a:pt x="213567" y="806440"/>
                    <a:pt x="236770" y="809871"/>
                  </a:cubicBezTo>
                  <a:cubicBezTo>
                    <a:pt x="260016" y="813302"/>
                    <a:pt x="269366" y="825825"/>
                    <a:pt x="295014" y="830972"/>
                  </a:cubicBezTo>
                  <a:cubicBezTo>
                    <a:pt x="320704" y="836119"/>
                    <a:pt x="336015" y="839550"/>
                    <a:pt x="373029" y="845855"/>
                  </a:cubicBezTo>
                  <a:cubicBezTo>
                    <a:pt x="410042" y="852159"/>
                    <a:pt x="459451" y="808713"/>
                    <a:pt x="469830" y="796747"/>
                  </a:cubicBezTo>
                  <a:cubicBezTo>
                    <a:pt x="478708" y="786496"/>
                    <a:pt x="470216" y="767067"/>
                    <a:pt x="467600" y="755916"/>
                  </a:cubicBezTo>
                  <a:cubicBezTo>
                    <a:pt x="451945" y="754157"/>
                    <a:pt x="437878" y="743392"/>
                    <a:pt x="426083" y="729753"/>
                  </a:cubicBezTo>
                  <a:cubicBezTo>
                    <a:pt x="425054" y="728595"/>
                    <a:pt x="424153" y="727695"/>
                    <a:pt x="423424" y="727008"/>
                  </a:cubicBezTo>
                  <a:cubicBezTo>
                    <a:pt x="420979" y="726794"/>
                    <a:pt x="418063" y="726408"/>
                    <a:pt x="417205" y="726365"/>
                  </a:cubicBezTo>
                  <a:cubicBezTo>
                    <a:pt x="400822" y="725207"/>
                    <a:pt x="385810" y="718945"/>
                    <a:pt x="375431" y="705392"/>
                  </a:cubicBezTo>
                  <a:cubicBezTo>
                    <a:pt x="370799" y="699345"/>
                    <a:pt x="367497" y="692568"/>
                    <a:pt x="365996" y="685577"/>
                  </a:cubicBezTo>
                  <a:cubicBezTo>
                    <a:pt x="360591" y="681589"/>
                    <a:pt x="354029" y="676485"/>
                    <a:pt x="345580" y="669966"/>
                  </a:cubicBezTo>
                  <a:cubicBezTo>
                    <a:pt x="338975" y="668979"/>
                    <a:pt x="332370" y="666020"/>
                    <a:pt x="326237" y="660358"/>
                  </a:cubicBezTo>
                  <a:cubicBezTo>
                    <a:pt x="332456" y="666106"/>
                    <a:pt x="311011" y="661216"/>
                    <a:pt x="307237" y="660358"/>
                  </a:cubicBezTo>
                  <a:cubicBezTo>
                    <a:pt x="299388" y="658600"/>
                    <a:pt x="292011" y="655555"/>
                    <a:pt x="284806" y="651952"/>
                  </a:cubicBezTo>
                  <a:cubicBezTo>
                    <a:pt x="274813" y="646934"/>
                    <a:pt x="264905" y="641616"/>
                    <a:pt x="254998" y="636298"/>
                  </a:cubicBezTo>
                  <a:cubicBezTo>
                    <a:pt x="253496" y="636126"/>
                    <a:pt x="252038" y="635397"/>
                    <a:pt x="250623" y="633982"/>
                  </a:cubicBezTo>
                  <a:cubicBezTo>
                    <a:pt x="248393" y="632781"/>
                    <a:pt x="246163" y="631580"/>
                    <a:pt x="243932" y="630379"/>
                  </a:cubicBezTo>
                  <a:cubicBezTo>
                    <a:pt x="240630" y="628620"/>
                    <a:pt x="237456" y="626776"/>
                    <a:pt x="234325" y="624846"/>
                  </a:cubicBezTo>
                  <a:cubicBezTo>
                    <a:pt x="230722" y="625532"/>
                    <a:pt x="227034" y="627291"/>
                    <a:pt x="223903" y="629993"/>
                  </a:cubicBezTo>
                  <a:cubicBezTo>
                    <a:pt x="215968" y="636855"/>
                    <a:pt x="208077" y="623731"/>
                    <a:pt x="193280" y="627677"/>
                  </a:cubicBezTo>
                  <a:cubicBezTo>
                    <a:pt x="178483" y="631666"/>
                    <a:pt x="170592" y="620257"/>
                    <a:pt x="174495" y="615110"/>
                  </a:cubicBezTo>
                  <a:cubicBezTo>
                    <a:pt x="178440" y="609964"/>
                    <a:pt x="200185" y="614553"/>
                    <a:pt x="199199" y="605975"/>
                  </a:cubicBezTo>
                  <a:cubicBezTo>
                    <a:pt x="198212" y="597397"/>
                    <a:pt x="190321" y="605975"/>
                    <a:pt x="176982" y="595681"/>
                  </a:cubicBezTo>
                  <a:cubicBezTo>
                    <a:pt x="163644" y="585388"/>
                    <a:pt x="156267" y="592250"/>
                    <a:pt x="153264" y="600828"/>
                  </a:cubicBezTo>
                  <a:cubicBezTo>
                    <a:pt x="150305" y="609406"/>
                    <a:pt x="139969" y="607090"/>
                    <a:pt x="133021" y="599670"/>
                  </a:cubicBezTo>
                  <a:cubicBezTo>
                    <a:pt x="132420" y="598941"/>
                    <a:pt x="131562" y="598384"/>
                    <a:pt x="130747" y="597826"/>
                  </a:cubicBezTo>
                  <a:cubicBezTo>
                    <a:pt x="128475" y="612108"/>
                    <a:pt x="121183" y="613566"/>
                    <a:pt x="113763" y="611679"/>
                  </a:cubicBezTo>
                  <a:cubicBezTo>
                    <a:pt x="104842" y="609406"/>
                    <a:pt x="95964" y="626519"/>
                    <a:pt x="86143" y="626519"/>
                  </a:cubicBezTo>
                  <a:cubicBezTo>
                    <a:pt x="76278" y="626519"/>
                    <a:pt x="65427" y="639085"/>
                    <a:pt x="63411" y="649336"/>
                  </a:cubicBezTo>
                  <a:cubicBezTo>
                    <a:pt x="61439" y="659629"/>
                    <a:pt x="50630" y="653925"/>
                    <a:pt x="50630" y="660745"/>
                  </a:cubicBezTo>
                  <a:cubicBezTo>
                    <a:pt x="50630" y="667607"/>
                    <a:pt x="50630" y="674469"/>
                    <a:pt x="45655" y="681288"/>
                  </a:cubicBezTo>
                  <a:cubicBezTo>
                    <a:pt x="40723" y="688151"/>
                    <a:pt x="45655" y="691582"/>
                    <a:pt x="50630" y="702990"/>
                  </a:cubicBezTo>
                  <a:cubicBezTo>
                    <a:pt x="55563" y="714442"/>
                    <a:pt x="66413" y="713284"/>
                    <a:pt x="71346" y="716715"/>
                  </a:cubicBezTo>
                  <a:cubicBezTo>
                    <a:pt x="76278" y="720146"/>
                    <a:pt x="95064" y="738417"/>
                    <a:pt x="95064" y="745279"/>
                  </a:cubicBezTo>
                  <a:cubicBezTo>
                    <a:pt x="95064" y="752142"/>
                    <a:pt x="80266" y="769254"/>
                    <a:pt x="74348" y="773844"/>
                  </a:cubicBezTo>
                  <a:cubicBezTo>
                    <a:pt x="68429" y="778390"/>
                    <a:pt x="60495" y="789798"/>
                    <a:pt x="64441" y="796661"/>
                  </a:cubicBezTo>
                  <a:cubicBezTo>
                    <a:pt x="68387" y="803523"/>
                    <a:pt x="85199" y="832087"/>
                    <a:pt x="96050" y="854904"/>
                  </a:cubicBezTo>
                  <a:cubicBezTo>
                    <a:pt x="106944" y="877764"/>
                    <a:pt x="92147" y="867471"/>
                    <a:pt x="85199" y="877722"/>
                  </a:cubicBezTo>
                  <a:cubicBezTo>
                    <a:pt x="78294" y="888015"/>
                    <a:pt x="88158" y="900582"/>
                    <a:pt x="90131" y="907444"/>
                  </a:cubicBezTo>
                  <a:cubicBezTo>
                    <a:pt x="92147" y="914306"/>
                    <a:pt x="81253" y="913148"/>
                    <a:pt x="82240" y="918852"/>
                  </a:cubicBezTo>
                  <a:cubicBezTo>
                    <a:pt x="83226" y="924600"/>
                    <a:pt x="98023" y="926873"/>
                    <a:pt x="99010" y="931419"/>
                  </a:cubicBezTo>
                  <a:cubicBezTo>
                    <a:pt x="99996" y="935965"/>
                    <a:pt x="89145" y="941712"/>
                    <a:pt x="94077" y="950848"/>
                  </a:cubicBezTo>
                  <a:cubicBezTo>
                    <a:pt x="99052" y="959983"/>
                    <a:pt x="110847" y="959983"/>
                    <a:pt x="111833" y="971392"/>
                  </a:cubicBezTo>
                  <a:cubicBezTo>
                    <a:pt x="112863" y="982800"/>
                    <a:pt x="90088" y="983958"/>
                    <a:pt x="91118" y="993137"/>
                  </a:cubicBezTo>
                  <a:cubicBezTo>
                    <a:pt x="92104" y="1002272"/>
                    <a:pt x="120754" y="1013681"/>
                    <a:pt x="133578" y="1030794"/>
                  </a:cubicBezTo>
                  <a:cubicBezTo>
                    <a:pt x="146402" y="1047906"/>
                    <a:pt x="145416" y="1052496"/>
                    <a:pt x="142456" y="1061631"/>
                  </a:cubicBezTo>
                  <a:cubicBezTo>
                    <a:pt x="136495" y="1080030"/>
                    <a:pt x="100982" y="1095899"/>
                    <a:pt x="93048" y="1116443"/>
                  </a:cubicBezTo>
                  <a:cubicBezTo>
                    <a:pt x="85156" y="1136987"/>
                    <a:pt x="55563" y="1148396"/>
                    <a:pt x="41709" y="1164437"/>
                  </a:cubicBezTo>
                  <a:cubicBezTo>
                    <a:pt x="36048" y="1170956"/>
                    <a:pt x="30472" y="1179748"/>
                    <a:pt x="25754" y="1187897"/>
                  </a:cubicBezTo>
                  <a:cubicBezTo>
                    <a:pt x="31630" y="1186181"/>
                    <a:pt x="36305" y="1184123"/>
                    <a:pt x="39693" y="1182150"/>
                  </a:cubicBezTo>
                  <a:cubicBezTo>
                    <a:pt x="47585" y="1177561"/>
                    <a:pt x="53032" y="1199863"/>
                    <a:pt x="60924" y="1207283"/>
                  </a:cubicBezTo>
                  <a:cubicBezTo>
                    <a:pt x="68815" y="1214703"/>
                    <a:pt x="84641" y="1207841"/>
                    <a:pt x="90045" y="1214703"/>
                  </a:cubicBezTo>
                  <a:cubicBezTo>
                    <a:pt x="95492" y="1221565"/>
                    <a:pt x="85585" y="1222123"/>
                    <a:pt x="74262" y="1219850"/>
                  </a:cubicBezTo>
                  <a:cubicBezTo>
                    <a:pt x="62897" y="1217576"/>
                    <a:pt x="59937" y="1225554"/>
                    <a:pt x="42138" y="1232416"/>
                  </a:cubicBezTo>
                  <a:cubicBezTo>
                    <a:pt x="28885" y="1237563"/>
                    <a:pt x="30172" y="1243010"/>
                    <a:pt x="25754" y="1247299"/>
                  </a:cubicBezTo>
                  <a:cubicBezTo>
                    <a:pt x="33732" y="1260723"/>
                    <a:pt x="23052" y="1262439"/>
                    <a:pt x="18935" y="1272646"/>
                  </a:cubicBezTo>
                  <a:cubicBezTo>
                    <a:pt x="14517" y="1283755"/>
                    <a:pt x="8556" y="1285513"/>
                    <a:pt x="7827" y="1292332"/>
                  </a:cubicBezTo>
                  <a:cubicBezTo>
                    <a:pt x="7055" y="1299195"/>
                    <a:pt x="9285" y="1304342"/>
                    <a:pt x="10057" y="1314592"/>
                  </a:cubicBezTo>
                  <a:cubicBezTo>
                    <a:pt x="10786" y="1324885"/>
                    <a:pt x="12287" y="1326601"/>
                    <a:pt x="17434" y="1335179"/>
                  </a:cubicBezTo>
                  <a:cubicBezTo>
                    <a:pt x="22623" y="1343757"/>
                    <a:pt x="12973" y="1343757"/>
                    <a:pt x="8556" y="1348046"/>
                  </a:cubicBezTo>
                  <a:cubicBezTo>
                    <a:pt x="4138" y="1352335"/>
                    <a:pt x="7098" y="1361727"/>
                    <a:pt x="13016" y="1368590"/>
                  </a:cubicBezTo>
                  <a:cubicBezTo>
                    <a:pt x="18935" y="1375452"/>
                    <a:pt x="18935" y="1383987"/>
                    <a:pt x="16748" y="1389991"/>
                  </a:cubicBezTo>
                  <a:cubicBezTo>
                    <a:pt x="14517" y="1395953"/>
                    <a:pt x="21937" y="1406246"/>
                    <a:pt x="27127" y="1412251"/>
                  </a:cubicBezTo>
                  <a:cubicBezTo>
                    <a:pt x="32316" y="1418256"/>
                    <a:pt x="31587" y="1434553"/>
                    <a:pt x="36005" y="1438799"/>
                  </a:cubicBezTo>
                  <a:cubicBezTo>
                    <a:pt x="40466" y="1443088"/>
                    <a:pt x="45655" y="1447377"/>
                    <a:pt x="53804" y="1444804"/>
                  </a:cubicBezTo>
                  <a:cubicBezTo>
                    <a:pt x="61953" y="1442231"/>
                    <a:pt x="67100" y="1446520"/>
                    <a:pt x="70831" y="1454240"/>
                  </a:cubicBezTo>
                  <a:cubicBezTo>
                    <a:pt x="74562" y="1461917"/>
                    <a:pt x="80481" y="1458529"/>
                    <a:pt x="88630" y="1454240"/>
                  </a:cubicBezTo>
                  <a:cubicBezTo>
                    <a:pt x="96736" y="1449951"/>
                    <a:pt x="115264" y="1461917"/>
                    <a:pt x="119725" y="1464490"/>
                  </a:cubicBezTo>
                  <a:cubicBezTo>
                    <a:pt x="124186" y="1467064"/>
                    <a:pt x="121955" y="1481603"/>
                    <a:pt x="122684" y="1491039"/>
                  </a:cubicBezTo>
                  <a:cubicBezTo>
                    <a:pt x="123413" y="1500474"/>
                    <a:pt x="118267" y="1512483"/>
                    <a:pt x="126415" y="1518488"/>
                  </a:cubicBezTo>
                  <a:cubicBezTo>
                    <a:pt x="134564" y="1524449"/>
                    <a:pt x="132334" y="1538174"/>
                    <a:pt x="141941" y="1542463"/>
                  </a:cubicBezTo>
                  <a:cubicBezTo>
                    <a:pt x="151591" y="1546752"/>
                    <a:pt x="155280" y="1562149"/>
                    <a:pt x="161199" y="1563908"/>
                  </a:cubicBezTo>
                  <a:cubicBezTo>
                    <a:pt x="167117" y="1565580"/>
                    <a:pt x="178226" y="1575917"/>
                    <a:pt x="179727" y="1583594"/>
                  </a:cubicBezTo>
                  <a:cubicBezTo>
                    <a:pt x="181228" y="1591271"/>
                    <a:pt x="169348" y="1598176"/>
                    <a:pt x="162700" y="1601564"/>
                  </a:cubicBezTo>
                  <a:cubicBezTo>
                    <a:pt x="156052" y="1604995"/>
                    <a:pt x="143443" y="1591271"/>
                    <a:pt x="139025" y="1597275"/>
                  </a:cubicBezTo>
                  <a:cubicBezTo>
                    <a:pt x="134607" y="1603280"/>
                    <a:pt x="140526" y="1614388"/>
                    <a:pt x="144172" y="1633260"/>
                  </a:cubicBezTo>
                  <a:cubicBezTo>
                    <a:pt x="147903" y="1652088"/>
                    <a:pt x="150863" y="1653804"/>
                    <a:pt x="158282" y="1653804"/>
                  </a:cubicBezTo>
                  <a:cubicBezTo>
                    <a:pt x="165702" y="1653804"/>
                    <a:pt x="168662" y="1647799"/>
                    <a:pt x="173851" y="1644368"/>
                  </a:cubicBezTo>
                  <a:cubicBezTo>
                    <a:pt x="179041" y="1640937"/>
                    <a:pt x="190878" y="1646083"/>
                    <a:pt x="196068" y="1643510"/>
                  </a:cubicBezTo>
                  <a:cubicBezTo>
                    <a:pt x="201258" y="1640937"/>
                    <a:pt x="219743" y="1640079"/>
                    <a:pt x="223474" y="1646941"/>
                  </a:cubicBezTo>
                  <a:cubicBezTo>
                    <a:pt x="227162" y="1653804"/>
                    <a:pt x="230851" y="1670059"/>
                    <a:pt x="227935" y="1676063"/>
                  </a:cubicBezTo>
                  <a:cubicBezTo>
                    <a:pt x="224975" y="1682068"/>
                    <a:pt x="231623" y="1688887"/>
                    <a:pt x="235354" y="1697465"/>
                  </a:cubicBezTo>
                  <a:cubicBezTo>
                    <a:pt x="239043" y="1706043"/>
                    <a:pt x="254612" y="1701754"/>
                    <a:pt x="259802" y="1704327"/>
                  </a:cubicBezTo>
                  <a:cubicBezTo>
                    <a:pt x="264991" y="1706900"/>
                    <a:pt x="276828" y="1725729"/>
                    <a:pt x="274598" y="1734307"/>
                  </a:cubicBezTo>
                  <a:cubicBezTo>
                    <a:pt x="272368" y="1742885"/>
                    <a:pt x="281975" y="1744600"/>
                    <a:pt x="287207" y="1742027"/>
                  </a:cubicBezTo>
                  <a:cubicBezTo>
                    <a:pt x="292397" y="1739454"/>
                    <a:pt x="297587" y="1746316"/>
                    <a:pt x="303506" y="1750605"/>
                  </a:cubicBezTo>
                  <a:cubicBezTo>
                    <a:pt x="309424" y="1754894"/>
                    <a:pt x="314614" y="1753178"/>
                    <a:pt x="320532" y="1748889"/>
                  </a:cubicBezTo>
                  <a:cubicBezTo>
                    <a:pt x="326451" y="1744600"/>
                    <a:pt x="336058" y="1741212"/>
                    <a:pt x="339061" y="1747174"/>
                  </a:cubicBezTo>
                  <a:cubicBezTo>
                    <a:pt x="342020" y="1753178"/>
                    <a:pt x="353858" y="1764329"/>
                    <a:pt x="353858" y="1767717"/>
                  </a:cubicBezTo>
                  <a:cubicBezTo>
                    <a:pt x="353858" y="1771149"/>
                    <a:pt x="372386" y="1767717"/>
                    <a:pt x="381264" y="1772864"/>
                  </a:cubicBezTo>
                  <a:cubicBezTo>
                    <a:pt x="390142" y="1777968"/>
                    <a:pt x="399792" y="1775438"/>
                    <a:pt x="409442" y="1781442"/>
                  </a:cubicBezTo>
                  <a:cubicBezTo>
                    <a:pt x="419050" y="1787447"/>
                    <a:pt x="427970" y="1788304"/>
                    <a:pt x="428700" y="1795124"/>
                  </a:cubicBezTo>
                  <a:cubicBezTo>
                    <a:pt x="429428" y="1801986"/>
                    <a:pt x="419092" y="1807991"/>
                    <a:pt x="419092" y="1811379"/>
                  </a:cubicBezTo>
                  <a:cubicBezTo>
                    <a:pt x="419092" y="1814810"/>
                    <a:pt x="427241" y="1817383"/>
                    <a:pt x="427241" y="1822530"/>
                  </a:cubicBezTo>
                  <a:cubicBezTo>
                    <a:pt x="427241" y="1827677"/>
                    <a:pt x="416862" y="1827677"/>
                    <a:pt x="415404" y="1831966"/>
                  </a:cubicBezTo>
                  <a:cubicBezTo>
                    <a:pt x="413903" y="1836255"/>
                    <a:pt x="421322" y="1842259"/>
                    <a:pt x="422781" y="1846548"/>
                  </a:cubicBezTo>
                  <a:cubicBezTo>
                    <a:pt x="424282" y="1850837"/>
                    <a:pt x="416862" y="1865377"/>
                    <a:pt x="416862" y="1869665"/>
                  </a:cubicBezTo>
                  <a:cubicBezTo>
                    <a:pt x="416862" y="1873954"/>
                    <a:pt x="394645" y="1868808"/>
                    <a:pt x="389456" y="1868808"/>
                  </a:cubicBezTo>
                  <a:cubicBezTo>
                    <a:pt x="384266" y="1868808"/>
                    <a:pt x="368697" y="1888537"/>
                    <a:pt x="363551" y="1889352"/>
                  </a:cubicBezTo>
                  <a:cubicBezTo>
                    <a:pt x="359133" y="1890124"/>
                    <a:pt x="361191" y="1899559"/>
                    <a:pt x="362821" y="1907665"/>
                  </a:cubicBezTo>
                  <a:cubicBezTo>
                    <a:pt x="378776" y="1904148"/>
                    <a:pt x="395117" y="1902690"/>
                    <a:pt x="396919" y="1906765"/>
                  </a:cubicBezTo>
                  <a:cubicBezTo>
                    <a:pt x="399878" y="1913627"/>
                    <a:pt x="362350" y="1931898"/>
                    <a:pt x="355444" y="1934728"/>
                  </a:cubicBezTo>
                  <a:cubicBezTo>
                    <a:pt x="348539" y="1937559"/>
                    <a:pt x="368783" y="1949568"/>
                    <a:pt x="368268" y="1956430"/>
                  </a:cubicBezTo>
                  <a:cubicBezTo>
                    <a:pt x="367797" y="1963293"/>
                    <a:pt x="346524" y="1965008"/>
                    <a:pt x="348496" y="1978690"/>
                  </a:cubicBezTo>
                  <a:cubicBezTo>
                    <a:pt x="350469" y="1992415"/>
                    <a:pt x="341591" y="1995288"/>
                    <a:pt x="330225" y="1995288"/>
                  </a:cubicBezTo>
                  <a:cubicBezTo>
                    <a:pt x="318860" y="1995288"/>
                    <a:pt x="315901" y="2003265"/>
                    <a:pt x="321348" y="2004381"/>
                  </a:cubicBezTo>
                  <a:cubicBezTo>
                    <a:pt x="326795" y="2005539"/>
                    <a:pt x="326280" y="2022652"/>
                    <a:pt x="347553" y="2028956"/>
                  </a:cubicBezTo>
                  <a:cubicBezTo>
                    <a:pt x="368783" y="2035261"/>
                    <a:pt x="391514" y="2058078"/>
                    <a:pt x="409785" y="2080938"/>
                  </a:cubicBezTo>
                  <a:cubicBezTo>
                    <a:pt x="412316" y="2084155"/>
                    <a:pt x="415318" y="2086685"/>
                    <a:pt x="418492" y="2088830"/>
                  </a:cubicBezTo>
                  <a:cubicBezTo>
                    <a:pt x="423767" y="2085184"/>
                    <a:pt x="428356" y="2082525"/>
                    <a:pt x="431015" y="2082096"/>
                  </a:cubicBezTo>
                  <a:cubicBezTo>
                    <a:pt x="441395" y="2080381"/>
                    <a:pt x="460652" y="2087243"/>
                    <a:pt x="471031" y="2095778"/>
                  </a:cubicBezTo>
                  <a:cubicBezTo>
                    <a:pt x="481410" y="2104356"/>
                    <a:pt x="518424" y="2094062"/>
                    <a:pt x="522884" y="2100925"/>
                  </a:cubicBezTo>
                  <a:cubicBezTo>
                    <a:pt x="527345" y="2107787"/>
                    <a:pt x="536223" y="2116322"/>
                    <a:pt x="543643" y="2116322"/>
                  </a:cubicBezTo>
                  <a:cubicBezTo>
                    <a:pt x="551020" y="2116322"/>
                    <a:pt x="558440" y="2133478"/>
                    <a:pt x="564359" y="2128331"/>
                  </a:cubicBezTo>
                  <a:cubicBezTo>
                    <a:pt x="570277" y="2123184"/>
                    <a:pt x="592494" y="2123184"/>
                    <a:pt x="598412" y="2123184"/>
                  </a:cubicBezTo>
                  <a:cubicBezTo>
                    <a:pt x="604331" y="2123184"/>
                    <a:pt x="604331" y="2128331"/>
                    <a:pt x="610250" y="2128331"/>
                  </a:cubicBezTo>
                  <a:cubicBezTo>
                    <a:pt x="616169" y="2128331"/>
                    <a:pt x="616169" y="2154022"/>
                    <a:pt x="620629" y="2152306"/>
                  </a:cubicBezTo>
                  <a:cubicBezTo>
                    <a:pt x="625047" y="2150590"/>
                    <a:pt x="641345" y="2167703"/>
                    <a:pt x="651724" y="2169419"/>
                  </a:cubicBezTo>
                  <a:cubicBezTo>
                    <a:pt x="662103" y="2171134"/>
                    <a:pt x="672439" y="2191679"/>
                    <a:pt x="676900" y="2189963"/>
                  </a:cubicBezTo>
                  <a:cubicBezTo>
                    <a:pt x="681360" y="2188247"/>
                    <a:pt x="688780" y="2198498"/>
                    <a:pt x="691697" y="2189963"/>
                  </a:cubicBezTo>
                  <a:cubicBezTo>
                    <a:pt x="694528" y="2181814"/>
                    <a:pt x="709152" y="2185803"/>
                    <a:pt x="713227" y="2171692"/>
                  </a:cubicBezTo>
                  <a:cubicBezTo>
                    <a:pt x="694485" y="2145143"/>
                    <a:pt x="674326" y="2115679"/>
                    <a:pt x="674927" y="2104313"/>
                  </a:cubicBezTo>
                  <a:cubicBezTo>
                    <a:pt x="675913" y="2084884"/>
                    <a:pt x="682819" y="2072360"/>
                    <a:pt x="662060" y="2051774"/>
                  </a:cubicBezTo>
                  <a:cubicBezTo>
                    <a:pt x="641345" y="2031229"/>
                    <a:pt x="664076" y="2017505"/>
                    <a:pt x="678873" y="1995803"/>
                  </a:cubicBezTo>
                  <a:cubicBezTo>
                    <a:pt x="692083" y="1976417"/>
                    <a:pt x="720261" y="1967925"/>
                    <a:pt x="738103" y="1954115"/>
                  </a:cubicBezTo>
                  <a:cubicBezTo>
                    <a:pt x="734500" y="1951198"/>
                    <a:pt x="730769" y="1948539"/>
                    <a:pt x="727252" y="1946695"/>
                  </a:cubicBezTo>
                  <a:cubicBezTo>
                    <a:pt x="713914" y="1939832"/>
                    <a:pt x="709453" y="1932970"/>
                    <a:pt x="719832" y="1929582"/>
                  </a:cubicBezTo>
                  <a:cubicBezTo>
                    <a:pt x="730211" y="1926151"/>
                    <a:pt x="725751" y="1919288"/>
                    <a:pt x="715372" y="1905607"/>
                  </a:cubicBezTo>
                  <a:cubicBezTo>
                    <a:pt x="704992" y="1891882"/>
                    <a:pt x="700575" y="1878157"/>
                    <a:pt x="694613" y="1878157"/>
                  </a:cubicBezTo>
                  <a:cubicBezTo>
                    <a:pt x="688695" y="1878157"/>
                    <a:pt x="679816" y="1876485"/>
                    <a:pt x="670895" y="1879873"/>
                  </a:cubicBezTo>
                  <a:cubicBezTo>
                    <a:pt x="662017" y="1883304"/>
                    <a:pt x="663519" y="1871295"/>
                    <a:pt x="664977" y="1859329"/>
                  </a:cubicBezTo>
                  <a:cubicBezTo>
                    <a:pt x="666435" y="1847363"/>
                    <a:pt x="648679" y="1849036"/>
                    <a:pt x="645719" y="1843932"/>
                  </a:cubicBezTo>
                  <a:cubicBezTo>
                    <a:pt x="642760" y="1838828"/>
                    <a:pt x="650180" y="1821672"/>
                    <a:pt x="653139" y="1819957"/>
                  </a:cubicBezTo>
                  <a:cubicBezTo>
                    <a:pt x="656098" y="1818241"/>
                    <a:pt x="664977" y="1813094"/>
                    <a:pt x="664977" y="1807991"/>
                  </a:cubicBezTo>
                  <a:cubicBezTo>
                    <a:pt x="664977" y="1802844"/>
                    <a:pt x="648679" y="1801128"/>
                    <a:pt x="654597" y="1789119"/>
                  </a:cubicBezTo>
                  <a:cubicBezTo>
                    <a:pt x="660516" y="1777110"/>
                    <a:pt x="672354" y="1777110"/>
                    <a:pt x="672354" y="1765144"/>
                  </a:cubicBezTo>
                  <a:cubicBezTo>
                    <a:pt x="672354" y="1753135"/>
                    <a:pt x="681232" y="1742885"/>
                    <a:pt x="691611" y="1751420"/>
                  </a:cubicBezTo>
                  <a:cubicBezTo>
                    <a:pt x="701990" y="1759997"/>
                    <a:pt x="706450" y="1782257"/>
                    <a:pt x="718288" y="1777110"/>
                  </a:cubicBezTo>
                  <a:cubicBezTo>
                    <a:pt x="730168" y="1771963"/>
                    <a:pt x="722748" y="1759997"/>
                    <a:pt x="721247" y="1753135"/>
                  </a:cubicBezTo>
                  <a:cubicBezTo>
                    <a:pt x="719789" y="1746273"/>
                    <a:pt x="716787" y="1736022"/>
                    <a:pt x="730125" y="1732591"/>
                  </a:cubicBezTo>
                  <a:cubicBezTo>
                    <a:pt x="743464" y="1729160"/>
                    <a:pt x="737545" y="1713720"/>
                    <a:pt x="747924" y="1713720"/>
                  </a:cubicBezTo>
                  <a:cubicBezTo>
                    <a:pt x="758304" y="1713720"/>
                    <a:pt x="777561" y="1698323"/>
                    <a:pt x="783480" y="1694892"/>
                  </a:cubicBezTo>
                  <a:cubicBezTo>
                    <a:pt x="789442" y="1691460"/>
                    <a:pt x="802737" y="1682926"/>
                    <a:pt x="808656" y="1686314"/>
                  </a:cubicBezTo>
                  <a:cubicBezTo>
                    <a:pt x="814618" y="1689745"/>
                    <a:pt x="821994" y="1698323"/>
                    <a:pt x="826455" y="1686314"/>
                  </a:cubicBezTo>
                  <a:cubicBezTo>
                    <a:pt x="830872" y="1674305"/>
                    <a:pt x="848671" y="1679451"/>
                    <a:pt x="850130" y="1686314"/>
                  </a:cubicBezTo>
                  <a:cubicBezTo>
                    <a:pt x="851631" y="1693176"/>
                    <a:pt x="879766" y="1693176"/>
                    <a:pt x="888645" y="1700038"/>
                  </a:cubicBezTo>
                  <a:cubicBezTo>
                    <a:pt x="897522" y="1706900"/>
                    <a:pt x="916780" y="1720582"/>
                    <a:pt x="916780" y="1727444"/>
                  </a:cubicBezTo>
                  <a:cubicBezTo>
                    <a:pt x="916780" y="1734307"/>
                    <a:pt x="925658" y="1744557"/>
                    <a:pt x="925658" y="1732591"/>
                  </a:cubicBezTo>
                  <a:cubicBezTo>
                    <a:pt x="925658" y="1720582"/>
                    <a:pt x="933078" y="1724013"/>
                    <a:pt x="944915" y="1732591"/>
                  </a:cubicBezTo>
                  <a:cubicBezTo>
                    <a:pt x="956796" y="1741169"/>
                    <a:pt x="973093" y="1737695"/>
                    <a:pt x="976010" y="1729160"/>
                  </a:cubicBezTo>
                  <a:cubicBezTo>
                    <a:pt x="978969" y="1720582"/>
                    <a:pt x="1001186" y="1710332"/>
                    <a:pt x="1008606" y="1717151"/>
                  </a:cubicBezTo>
                  <a:cubicBezTo>
                    <a:pt x="1016026" y="1724013"/>
                    <a:pt x="1018985" y="1729160"/>
                    <a:pt x="1027863" y="1718867"/>
                  </a:cubicBezTo>
                  <a:cubicBezTo>
                    <a:pt x="1036741" y="1708573"/>
                    <a:pt x="1057500" y="1710289"/>
                    <a:pt x="1060459" y="1720539"/>
                  </a:cubicBezTo>
                  <a:cubicBezTo>
                    <a:pt x="1063418" y="1730833"/>
                    <a:pt x="1073797" y="1732548"/>
                    <a:pt x="1082676" y="1732548"/>
                  </a:cubicBezTo>
                  <a:cubicBezTo>
                    <a:pt x="1091554" y="1732548"/>
                    <a:pt x="1093055" y="1747946"/>
                    <a:pt x="1098930" y="1744514"/>
                  </a:cubicBezTo>
                  <a:cubicBezTo>
                    <a:pt x="1104849" y="1741083"/>
                    <a:pt x="1103391" y="1723970"/>
                    <a:pt x="1110768" y="1725686"/>
                  </a:cubicBezTo>
                  <a:cubicBezTo>
                    <a:pt x="1118188" y="1727402"/>
                    <a:pt x="1124106" y="1737652"/>
                    <a:pt x="1135944" y="1737652"/>
                  </a:cubicBezTo>
                  <a:cubicBezTo>
                    <a:pt x="1147824" y="1737652"/>
                    <a:pt x="1156660" y="1734221"/>
                    <a:pt x="1156660" y="1723970"/>
                  </a:cubicBezTo>
                  <a:cubicBezTo>
                    <a:pt x="1156660" y="1713677"/>
                    <a:pt x="1155201" y="1696521"/>
                    <a:pt x="1147781" y="1696521"/>
                  </a:cubicBezTo>
                  <a:cubicBezTo>
                    <a:pt x="1140405" y="1696521"/>
                    <a:pt x="1132985" y="1687943"/>
                    <a:pt x="1124064" y="1687943"/>
                  </a:cubicBezTo>
                  <a:cubicBezTo>
                    <a:pt x="1115143" y="1687943"/>
                    <a:pt x="1106308" y="1670788"/>
                    <a:pt x="1115186" y="1667399"/>
                  </a:cubicBezTo>
                  <a:cubicBezTo>
                    <a:pt x="1124064" y="1663968"/>
                    <a:pt x="1138904" y="1655390"/>
                    <a:pt x="1135901" y="1646855"/>
                  </a:cubicBezTo>
                  <a:cubicBezTo>
                    <a:pt x="1132942" y="1638278"/>
                    <a:pt x="1129982" y="1621165"/>
                    <a:pt x="1141820" y="1619449"/>
                  </a:cubicBezTo>
                  <a:cubicBezTo>
                    <a:pt x="1153657" y="1617734"/>
                    <a:pt x="1178833" y="1617734"/>
                    <a:pt x="1177375" y="1612587"/>
                  </a:cubicBezTo>
                  <a:cubicBezTo>
                    <a:pt x="1175874" y="1607440"/>
                    <a:pt x="1152199" y="1604009"/>
                    <a:pt x="1147738" y="1595474"/>
                  </a:cubicBezTo>
                  <a:cubicBezTo>
                    <a:pt x="1143278" y="1586896"/>
                    <a:pt x="1141820" y="1566352"/>
                    <a:pt x="1146237" y="1562921"/>
                  </a:cubicBezTo>
                  <a:cubicBezTo>
                    <a:pt x="1150698" y="1559490"/>
                    <a:pt x="1165495" y="1564637"/>
                    <a:pt x="1174416" y="1561206"/>
                  </a:cubicBezTo>
                  <a:cubicBezTo>
                    <a:pt x="1183294" y="1557774"/>
                    <a:pt x="1202551" y="1566352"/>
                    <a:pt x="1214389" y="1556059"/>
                  </a:cubicBezTo>
                  <a:cubicBezTo>
                    <a:pt x="1226226" y="1545808"/>
                    <a:pt x="1251445" y="1544050"/>
                    <a:pt x="1264741" y="1544050"/>
                  </a:cubicBezTo>
                  <a:cubicBezTo>
                    <a:pt x="1278079" y="1544050"/>
                    <a:pt x="1288416" y="1533756"/>
                    <a:pt x="1298795" y="1532084"/>
                  </a:cubicBezTo>
                  <a:cubicBezTo>
                    <a:pt x="1309174" y="1530368"/>
                    <a:pt x="1338811" y="1525221"/>
                    <a:pt x="1346187" y="1521790"/>
                  </a:cubicBezTo>
                  <a:cubicBezTo>
                    <a:pt x="1353607" y="1518402"/>
                    <a:pt x="1393580" y="1511540"/>
                    <a:pt x="1395081" y="1502962"/>
                  </a:cubicBezTo>
                  <a:cubicBezTo>
                    <a:pt x="1396582" y="1494427"/>
                    <a:pt x="1428406" y="1487522"/>
                    <a:pt x="1436555" y="1491854"/>
                  </a:cubicBezTo>
                  <a:cubicBezTo>
                    <a:pt x="1444704" y="1496100"/>
                    <a:pt x="1455083" y="1499574"/>
                    <a:pt x="1462460" y="1496100"/>
                  </a:cubicBezTo>
                  <a:cubicBezTo>
                    <a:pt x="1469880" y="1492668"/>
                    <a:pt x="1485449" y="1502104"/>
                    <a:pt x="1483948" y="1511540"/>
                  </a:cubicBezTo>
                  <a:cubicBezTo>
                    <a:pt x="1482490" y="1520975"/>
                    <a:pt x="1490596" y="1531226"/>
                    <a:pt x="1489867" y="1538946"/>
                  </a:cubicBezTo>
                  <a:cubicBezTo>
                    <a:pt x="1489095" y="1546666"/>
                    <a:pt x="1481717" y="1549239"/>
                    <a:pt x="1486135" y="1555244"/>
                  </a:cubicBezTo>
                  <a:cubicBezTo>
                    <a:pt x="1490596" y="1561248"/>
                    <a:pt x="1510582" y="1556960"/>
                    <a:pt x="1516501" y="1549239"/>
                  </a:cubicBezTo>
                  <a:cubicBezTo>
                    <a:pt x="1522462" y="1541519"/>
                    <a:pt x="1529067" y="1552671"/>
                    <a:pt x="1529067" y="1558675"/>
                  </a:cubicBezTo>
                  <a:cubicBezTo>
                    <a:pt x="1529067" y="1564637"/>
                    <a:pt x="1538675" y="1568968"/>
                    <a:pt x="1538675" y="1561248"/>
                  </a:cubicBezTo>
                  <a:cubicBezTo>
                    <a:pt x="1538675" y="1553528"/>
                    <a:pt x="1550555" y="1558675"/>
                    <a:pt x="1554243" y="1563822"/>
                  </a:cubicBezTo>
                  <a:cubicBezTo>
                    <a:pt x="1557932" y="1568968"/>
                    <a:pt x="1572043" y="1557817"/>
                    <a:pt x="1572043" y="1566395"/>
                  </a:cubicBezTo>
                  <a:cubicBezTo>
                    <a:pt x="1572043" y="1574930"/>
                    <a:pt x="1551284" y="1581792"/>
                    <a:pt x="1560205" y="1591228"/>
                  </a:cubicBezTo>
                  <a:cubicBezTo>
                    <a:pt x="1569083" y="1600664"/>
                    <a:pt x="1574273" y="1580077"/>
                    <a:pt x="1585381" y="1584366"/>
                  </a:cubicBezTo>
                  <a:cubicBezTo>
                    <a:pt x="1596489" y="1588655"/>
                    <a:pt x="1611329" y="1569783"/>
                    <a:pt x="1621708" y="1567210"/>
                  </a:cubicBezTo>
                  <a:cubicBezTo>
                    <a:pt x="1632088" y="1564637"/>
                    <a:pt x="1643153" y="1553485"/>
                    <a:pt x="1652074" y="1547524"/>
                  </a:cubicBezTo>
                  <a:cubicBezTo>
                    <a:pt x="1660952" y="1541519"/>
                    <a:pt x="1680209" y="1543235"/>
                    <a:pt x="1674291" y="1550097"/>
                  </a:cubicBezTo>
                  <a:cubicBezTo>
                    <a:pt x="1668372" y="1556960"/>
                    <a:pt x="1661681" y="1569783"/>
                    <a:pt x="1683941" y="1579219"/>
                  </a:cubicBezTo>
                  <a:cubicBezTo>
                    <a:pt x="1706158" y="1588655"/>
                    <a:pt x="1731334" y="1638321"/>
                    <a:pt x="1745401" y="1663153"/>
                  </a:cubicBezTo>
                  <a:cubicBezTo>
                    <a:pt x="1759469" y="1688029"/>
                    <a:pt x="1772807" y="1732548"/>
                    <a:pt x="1780227" y="1732548"/>
                  </a:cubicBezTo>
                  <a:cubicBezTo>
                    <a:pt x="1787647" y="1732548"/>
                    <a:pt x="1789878" y="1710289"/>
                    <a:pt x="1799485" y="1707715"/>
                  </a:cubicBezTo>
                  <a:cubicBezTo>
                    <a:pt x="1809092" y="1705142"/>
                    <a:pt x="1815011" y="1726544"/>
                    <a:pt x="1825390" y="1729117"/>
                  </a:cubicBezTo>
                  <a:cubicBezTo>
                    <a:pt x="1835769" y="1731691"/>
                    <a:pt x="1849837" y="1738553"/>
                    <a:pt x="1857986" y="1735122"/>
                  </a:cubicBezTo>
                  <a:cubicBezTo>
                    <a:pt x="1866134" y="1731691"/>
                    <a:pt x="1884620" y="1719724"/>
                    <a:pt x="1891310" y="1724013"/>
                  </a:cubicBezTo>
                  <a:cubicBezTo>
                    <a:pt x="1898001" y="1728302"/>
                    <a:pt x="1906879" y="1728302"/>
                    <a:pt x="1912798" y="1744557"/>
                  </a:cubicBezTo>
                  <a:cubicBezTo>
                    <a:pt x="1918674" y="1760812"/>
                    <a:pt x="1927595" y="1764286"/>
                    <a:pt x="1933514" y="1764286"/>
                  </a:cubicBezTo>
                  <a:cubicBezTo>
                    <a:pt x="1939433" y="1764286"/>
                    <a:pt x="1940676" y="1771963"/>
                    <a:pt x="1940676" y="1778826"/>
                  </a:cubicBezTo>
                  <a:cubicBezTo>
                    <a:pt x="1940676" y="1785688"/>
                    <a:pt x="1951527" y="1794824"/>
                    <a:pt x="1957446" y="1794824"/>
                  </a:cubicBezTo>
                  <a:cubicBezTo>
                    <a:pt x="1963365" y="1794824"/>
                    <a:pt x="1979190" y="1792508"/>
                    <a:pt x="1984123" y="1789077"/>
                  </a:cubicBezTo>
                  <a:cubicBezTo>
                    <a:pt x="1989055" y="1785645"/>
                    <a:pt x="1995017" y="1782257"/>
                    <a:pt x="1995960" y="1790234"/>
                  </a:cubicBezTo>
                  <a:cubicBezTo>
                    <a:pt x="1996947" y="1798212"/>
                    <a:pt x="2005868" y="1810779"/>
                    <a:pt x="2011787" y="1810779"/>
                  </a:cubicBezTo>
                  <a:cubicBezTo>
                    <a:pt x="2017706" y="1810779"/>
                    <a:pt x="2029543" y="1816526"/>
                    <a:pt x="2030529" y="1810779"/>
                  </a:cubicBezTo>
                  <a:cubicBezTo>
                    <a:pt x="2031516" y="1805074"/>
                    <a:pt x="2047299" y="1801686"/>
                    <a:pt x="2053260" y="1800485"/>
                  </a:cubicBezTo>
                  <a:cubicBezTo>
                    <a:pt x="2059179" y="1799327"/>
                    <a:pt x="2079938" y="1794781"/>
                    <a:pt x="2083841" y="1784487"/>
                  </a:cubicBezTo>
                  <a:cubicBezTo>
                    <a:pt x="2087787" y="1774237"/>
                    <a:pt x="2104556" y="1774237"/>
                    <a:pt x="2109531" y="1767374"/>
                  </a:cubicBezTo>
                  <a:cubicBezTo>
                    <a:pt x="2114464" y="1760512"/>
                    <a:pt x="2128274" y="1757124"/>
                    <a:pt x="2131233" y="1750262"/>
                  </a:cubicBezTo>
                  <a:cubicBezTo>
                    <a:pt x="2134193" y="1743399"/>
                    <a:pt x="2151949" y="1744557"/>
                    <a:pt x="2153964" y="1738853"/>
                  </a:cubicBezTo>
                  <a:cubicBezTo>
                    <a:pt x="2155938" y="1733149"/>
                    <a:pt x="2170734" y="1731991"/>
                    <a:pt x="2177682" y="1734264"/>
                  </a:cubicBezTo>
                  <a:cubicBezTo>
                    <a:pt x="2184588" y="1736580"/>
                    <a:pt x="2219157" y="1744557"/>
                    <a:pt x="2224089" y="1743399"/>
                  </a:cubicBezTo>
                  <a:cubicBezTo>
                    <a:pt x="2229021" y="1742284"/>
                    <a:pt x="2230008" y="1763986"/>
                    <a:pt x="2234940" y="1765101"/>
                  </a:cubicBezTo>
                  <a:cubicBezTo>
                    <a:pt x="2239915" y="1766259"/>
                    <a:pt x="2257672" y="1782214"/>
                    <a:pt x="2262603" y="1777668"/>
                  </a:cubicBezTo>
                  <a:cubicBezTo>
                    <a:pt x="2267535" y="1773079"/>
                    <a:pt x="2279373" y="1768489"/>
                    <a:pt x="2289280" y="1775352"/>
                  </a:cubicBezTo>
                  <a:cubicBezTo>
                    <a:pt x="2299145" y="1782214"/>
                    <a:pt x="2309053" y="1791350"/>
                    <a:pt x="2312955" y="1783372"/>
                  </a:cubicBezTo>
                  <a:cubicBezTo>
                    <a:pt x="2316901" y="1775352"/>
                    <a:pt x="2337660" y="1771921"/>
                    <a:pt x="2340619" y="1767374"/>
                  </a:cubicBezTo>
                  <a:cubicBezTo>
                    <a:pt x="2343578" y="1762785"/>
                    <a:pt x="2346538" y="1749104"/>
                    <a:pt x="2341562" y="1744514"/>
                  </a:cubicBezTo>
                  <a:cubicBezTo>
                    <a:pt x="2336630" y="1739968"/>
                    <a:pt x="2331698" y="1721697"/>
                    <a:pt x="2329725" y="1712562"/>
                  </a:cubicBezTo>
                  <a:cubicBezTo>
                    <a:pt x="2327752" y="1703426"/>
                    <a:pt x="2341562" y="1701153"/>
                    <a:pt x="2343578" y="1693133"/>
                  </a:cubicBezTo>
                  <a:cubicBezTo>
                    <a:pt x="2345552" y="1685156"/>
                    <a:pt x="2357389" y="1683998"/>
                    <a:pt x="2361378" y="1679409"/>
                  </a:cubicBezTo>
                  <a:cubicBezTo>
                    <a:pt x="2365323" y="1674862"/>
                    <a:pt x="2366309" y="1664569"/>
                    <a:pt x="2373258" y="1666842"/>
                  </a:cubicBezTo>
                  <a:cubicBezTo>
                    <a:pt x="2380163" y="1669115"/>
                    <a:pt x="2394959" y="1674819"/>
                    <a:pt x="2397919" y="1678250"/>
                  </a:cubicBezTo>
                  <a:cubicBezTo>
                    <a:pt x="2400879" y="1681682"/>
                    <a:pt x="2411773" y="1683955"/>
                    <a:pt x="2418634" y="1683955"/>
                  </a:cubicBezTo>
                  <a:cubicBezTo>
                    <a:pt x="2425583" y="1683955"/>
                    <a:pt x="2436434" y="1690817"/>
                    <a:pt x="2443338" y="1695406"/>
                  </a:cubicBezTo>
                  <a:cubicBezTo>
                    <a:pt x="2450244" y="1699952"/>
                    <a:pt x="2471989" y="1699952"/>
                    <a:pt x="2475935" y="1706815"/>
                  </a:cubicBezTo>
                  <a:cubicBezTo>
                    <a:pt x="2479880" y="1713634"/>
                    <a:pt x="2474905" y="1733063"/>
                    <a:pt x="2479880" y="1739968"/>
                  </a:cubicBezTo>
                  <a:cubicBezTo>
                    <a:pt x="2484813" y="1746787"/>
                    <a:pt x="2496651" y="1761627"/>
                    <a:pt x="2500639" y="1758196"/>
                  </a:cubicBezTo>
                  <a:cubicBezTo>
                    <a:pt x="2504585" y="1754765"/>
                    <a:pt x="2523328" y="1769605"/>
                    <a:pt x="2530275" y="1768447"/>
                  </a:cubicBezTo>
                  <a:cubicBezTo>
                    <a:pt x="2537181" y="1767332"/>
                    <a:pt x="2548032" y="1754765"/>
                    <a:pt x="2553950" y="1754765"/>
                  </a:cubicBezTo>
                  <a:cubicBezTo>
                    <a:pt x="2559869" y="1754765"/>
                    <a:pt x="2578654" y="1749061"/>
                    <a:pt x="2584574" y="1750219"/>
                  </a:cubicBezTo>
                  <a:cubicBezTo>
                    <a:pt x="2590492" y="1751334"/>
                    <a:pt x="2612237" y="1760512"/>
                    <a:pt x="2615196" y="1758196"/>
                  </a:cubicBezTo>
                  <a:cubicBezTo>
                    <a:pt x="2618155" y="1755923"/>
                    <a:pt x="2637885" y="1759354"/>
                    <a:pt x="2640844" y="1766216"/>
                  </a:cubicBezTo>
                  <a:cubicBezTo>
                    <a:pt x="2643803" y="1773036"/>
                    <a:pt x="2668507" y="1773036"/>
                    <a:pt x="2668507" y="1781056"/>
                  </a:cubicBezTo>
                  <a:cubicBezTo>
                    <a:pt x="2668507" y="1789034"/>
                    <a:pt x="2682318" y="1793623"/>
                    <a:pt x="2686307" y="1802758"/>
                  </a:cubicBezTo>
                  <a:cubicBezTo>
                    <a:pt x="2690253" y="1811893"/>
                    <a:pt x="2722849" y="1806232"/>
                    <a:pt x="2728810" y="1811893"/>
                  </a:cubicBezTo>
                  <a:cubicBezTo>
                    <a:pt x="2734729" y="1817598"/>
                    <a:pt x="2772257" y="1816483"/>
                    <a:pt x="2773244" y="1811893"/>
                  </a:cubicBezTo>
                  <a:cubicBezTo>
                    <a:pt x="2774187" y="1807305"/>
                    <a:pt x="2809786" y="1805031"/>
                    <a:pt x="2816690" y="1799284"/>
                  </a:cubicBezTo>
                  <a:cubicBezTo>
                    <a:pt x="2823596" y="1793580"/>
                    <a:pt x="2842338" y="1795896"/>
                    <a:pt x="2843367" y="1787876"/>
                  </a:cubicBezTo>
                  <a:cubicBezTo>
                    <a:pt x="2844354" y="1779855"/>
                    <a:pt x="2862110" y="1774194"/>
                    <a:pt x="2870001" y="1767332"/>
                  </a:cubicBezTo>
                  <a:cubicBezTo>
                    <a:pt x="2877893" y="1760469"/>
                    <a:pt x="2909503" y="1761584"/>
                    <a:pt x="2911476" y="1769605"/>
                  </a:cubicBezTo>
                  <a:cubicBezTo>
                    <a:pt x="2913449" y="1777625"/>
                    <a:pt x="2932191" y="1779855"/>
                    <a:pt x="2940126" y="1776467"/>
                  </a:cubicBezTo>
                  <a:cubicBezTo>
                    <a:pt x="2948018" y="1773036"/>
                    <a:pt x="2968775" y="1777625"/>
                    <a:pt x="2971736" y="1785602"/>
                  </a:cubicBezTo>
                  <a:cubicBezTo>
                    <a:pt x="2974695" y="1793580"/>
                    <a:pt x="2998370" y="1798169"/>
                    <a:pt x="3004331" y="1795896"/>
                  </a:cubicBezTo>
                  <a:cubicBezTo>
                    <a:pt x="3010250" y="1793623"/>
                    <a:pt x="3028992" y="1777625"/>
                    <a:pt x="3035898" y="1776467"/>
                  </a:cubicBezTo>
                  <a:cubicBezTo>
                    <a:pt x="3042802" y="1775309"/>
                    <a:pt x="3052667" y="1767332"/>
                    <a:pt x="3050694" y="1759354"/>
                  </a:cubicBezTo>
                  <a:cubicBezTo>
                    <a:pt x="3048722" y="1751334"/>
                    <a:pt x="3064548" y="1728517"/>
                    <a:pt x="3066520" y="1719381"/>
                  </a:cubicBezTo>
                  <a:cubicBezTo>
                    <a:pt x="3068493" y="1710246"/>
                    <a:pt x="3082303" y="1685113"/>
                    <a:pt x="3087236" y="1682840"/>
                  </a:cubicBezTo>
                  <a:cubicBezTo>
                    <a:pt x="3092168" y="1680566"/>
                    <a:pt x="3103062" y="1670273"/>
                    <a:pt x="3102033" y="1663454"/>
                  </a:cubicBezTo>
                  <a:cubicBezTo>
                    <a:pt x="3101046" y="1656591"/>
                    <a:pt x="3098087" y="1636047"/>
                    <a:pt x="3092168" y="1636047"/>
                  </a:cubicBezTo>
                  <a:cubicBezTo>
                    <a:pt x="3086250" y="1636047"/>
                    <a:pt x="3075399" y="1637205"/>
                    <a:pt x="3089209" y="1615503"/>
                  </a:cubicBezTo>
                  <a:cubicBezTo>
                    <a:pt x="3103019" y="1593801"/>
                    <a:pt x="3127723" y="1599549"/>
                    <a:pt x="3131669" y="1599549"/>
                  </a:cubicBezTo>
                  <a:cubicBezTo>
                    <a:pt x="3135615" y="1599549"/>
                    <a:pt x="3167224" y="1590413"/>
                    <a:pt x="3181035" y="1594959"/>
                  </a:cubicBezTo>
                  <a:cubicBezTo>
                    <a:pt x="3194845" y="1599549"/>
                    <a:pt x="3203723" y="1592686"/>
                    <a:pt x="3218520" y="1601822"/>
                  </a:cubicBezTo>
                  <a:cubicBezTo>
                    <a:pt x="3233360" y="1610957"/>
                    <a:pt x="3254075" y="1607526"/>
                    <a:pt x="3259008" y="1615503"/>
                  </a:cubicBezTo>
                  <a:cubicBezTo>
                    <a:pt x="3263983" y="1623524"/>
                    <a:pt x="3283712" y="1630386"/>
                    <a:pt x="3280752" y="1644068"/>
                  </a:cubicBezTo>
                  <a:cubicBezTo>
                    <a:pt x="3277793" y="1657749"/>
                    <a:pt x="3291603" y="1649772"/>
                    <a:pt x="3296536" y="1679451"/>
                  </a:cubicBezTo>
                  <a:cubicBezTo>
                    <a:pt x="3301468" y="1709174"/>
                    <a:pt x="3313306" y="1711447"/>
                    <a:pt x="3316265" y="1725128"/>
                  </a:cubicBezTo>
                  <a:cubicBezTo>
                    <a:pt x="3319224" y="1738853"/>
                    <a:pt x="3335051" y="1763986"/>
                    <a:pt x="3333078" y="1771963"/>
                  </a:cubicBezTo>
                  <a:cubicBezTo>
                    <a:pt x="3331104" y="1779941"/>
                    <a:pt x="3329131" y="1792508"/>
                    <a:pt x="3345902" y="1793665"/>
                  </a:cubicBezTo>
                  <a:cubicBezTo>
                    <a:pt x="3362714" y="1794824"/>
                    <a:pt x="3374552" y="1809663"/>
                    <a:pt x="3378497" y="1807390"/>
                  </a:cubicBezTo>
                  <a:cubicBezTo>
                    <a:pt x="3382444" y="1805117"/>
                    <a:pt x="3402172" y="1813094"/>
                    <a:pt x="3412037" y="1824503"/>
                  </a:cubicBezTo>
                  <a:cubicBezTo>
                    <a:pt x="3421944" y="1835912"/>
                    <a:pt x="3436741" y="1830250"/>
                    <a:pt x="3435755" y="1842817"/>
                  </a:cubicBezTo>
                  <a:cubicBezTo>
                    <a:pt x="3434768" y="1855340"/>
                    <a:pt x="3443646" y="1865634"/>
                    <a:pt x="3442659" y="1875927"/>
                  </a:cubicBezTo>
                  <a:cubicBezTo>
                    <a:pt x="3441673" y="1886221"/>
                    <a:pt x="3461445" y="1893083"/>
                    <a:pt x="3475256" y="1890767"/>
                  </a:cubicBezTo>
                  <a:cubicBezTo>
                    <a:pt x="3489066" y="1888494"/>
                    <a:pt x="3498974" y="1896471"/>
                    <a:pt x="3504892" y="1882747"/>
                  </a:cubicBezTo>
                  <a:cubicBezTo>
                    <a:pt x="3510811" y="1869065"/>
                    <a:pt x="3530582" y="1874769"/>
                    <a:pt x="3537488" y="1869065"/>
                  </a:cubicBezTo>
                  <a:cubicBezTo>
                    <a:pt x="3544393" y="1863361"/>
                    <a:pt x="3565151" y="1856498"/>
                    <a:pt x="3564165" y="1877042"/>
                  </a:cubicBezTo>
                  <a:cubicBezTo>
                    <a:pt x="3563136" y="1897629"/>
                    <a:pt x="3575016" y="1902176"/>
                    <a:pt x="3565151" y="1908995"/>
                  </a:cubicBezTo>
                  <a:cubicBezTo>
                    <a:pt x="3555287" y="1915857"/>
                    <a:pt x="3550355" y="1945537"/>
                    <a:pt x="3547396" y="1958103"/>
                  </a:cubicBezTo>
                  <a:cubicBezTo>
                    <a:pt x="3544393" y="1970670"/>
                    <a:pt x="3529596" y="1974101"/>
                    <a:pt x="3527623" y="1987783"/>
                  </a:cubicBezTo>
                  <a:cubicBezTo>
                    <a:pt x="3525651" y="2001507"/>
                    <a:pt x="3511797" y="2002622"/>
                    <a:pt x="3511797" y="2012916"/>
                  </a:cubicBezTo>
                  <a:cubicBezTo>
                    <a:pt x="3511797" y="2023209"/>
                    <a:pt x="3492068" y="2020936"/>
                    <a:pt x="3482161" y="2012916"/>
                  </a:cubicBezTo>
                  <a:cubicBezTo>
                    <a:pt x="3472296" y="2004895"/>
                    <a:pt x="3462432" y="2027798"/>
                    <a:pt x="3454540" y="2027798"/>
                  </a:cubicBezTo>
                  <a:cubicBezTo>
                    <a:pt x="3446649" y="2027798"/>
                    <a:pt x="3447635" y="2047184"/>
                    <a:pt x="3449565" y="2055205"/>
                  </a:cubicBezTo>
                  <a:cubicBezTo>
                    <a:pt x="3451581" y="2063182"/>
                    <a:pt x="3446606" y="2073476"/>
                    <a:pt x="3451581" y="2087200"/>
                  </a:cubicBezTo>
                  <a:cubicBezTo>
                    <a:pt x="3454197" y="2094534"/>
                    <a:pt x="3452610" y="2108516"/>
                    <a:pt x="3453940" y="2124128"/>
                  </a:cubicBezTo>
                  <a:cubicBezTo>
                    <a:pt x="3465992" y="2114049"/>
                    <a:pt x="3476885" y="2106586"/>
                    <a:pt x="3481689" y="2106586"/>
                  </a:cubicBezTo>
                  <a:cubicBezTo>
                    <a:pt x="3494041" y="2106586"/>
                    <a:pt x="3506393" y="2131119"/>
                    <a:pt x="3520204" y="2131676"/>
                  </a:cubicBezTo>
                  <a:cubicBezTo>
                    <a:pt x="3534057" y="2132277"/>
                    <a:pt x="3596761" y="2083726"/>
                    <a:pt x="3597233" y="2075749"/>
                  </a:cubicBezTo>
                  <a:cubicBezTo>
                    <a:pt x="3597748" y="2067771"/>
                    <a:pt x="3634289" y="2027198"/>
                    <a:pt x="3651531" y="2006053"/>
                  </a:cubicBezTo>
                  <a:cubicBezTo>
                    <a:pt x="3668772" y="1984952"/>
                    <a:pt x="3691546" y="1954072"/>
                    <a:pt x="3700424" y="1930096"/>
                  </a:cubicBezTo>
                  <a:cubicBezTo>
                    <a:pt x="3705871" y="1915300"/>
                    <a:pt x="3730061" y="1886692"/>
                    <a:pt x="3735980" y="1875284"/>
                  </a:cubicBezTo>
                  <a:cubicBezTo>
                    <a:pt x="3741898" y="1863875"/>
                    <a:pt x="3745845" y="1862717"/>
                    <a:pt x="3756738" y="1835869"/>
                  </a:cubicBezTo>
                  <a:cubicBezTo>
                    <a:pt x="3767589" y="1809020"/>
                    <a:pt x="3767589" y="1738767"/>
                    <a:pt x="3771063" y="1734221"/>
                  </a:cubicBezTo>
                  <a:cubicBezTo>
                    <a:pt x="3774537" y="1729675"/>
                    <a:pt x="3772522" y="1717666"/>
                    <a:pt x="3777496" y="1710246"/>
                  </a:cubicBezTo>
                  <a:cubicBezTo>
                    <a:pt x="3782428" y="1702826"/>
                    <a:pt x="3779941" y="1692533"/>
                    <a:pt x="3789849" y="1682840"/>
                  </a:cubicBezTo>
                  <a:cubicBezTo>
                    <a:pt x="3799713" y="1673147"/>
                    <a:pt x="3797740" y="1664569"/>
                    <a:pt x="3795295" y="1657149"/>
                  </a:cubicBezTo>
                  <a:cubicBezTo>
                    <a:pt x="3792808" y="1649729"/>
                    <a:pt x="3795767" y="1633174"/>
                    <a:pt x="3793322" y="1628027"/>
                  </a:cubicBezTo>
                  <a:cubicBezTo>
                    <a:pt x="3790835" y="1622880"/>
                    <a:pt x="3791350" y="1620607"/>
                    <a:pt x="3797269" y="1616619"/>
                  </a:cubicBezTo>
                  <a:cubicBezTo>
                    <a:pt x="3803187" y="1612630"/>
                    <a:pt x="3793322" y="1602336"/>
                    <a:pt x="3784916" y="1597747"/>
                  </a:cubicBezTo>
                  <a:cubicBezTo>
                    <a:pt x="3776510" y="1593158"/>
                    <a:pt x="3765659" y="1589212"/>
                    <a:pt x="3764673" y="1578318"/>
                  </a:cubicBezTo>
                  <a:cubicBezTo>
                    <a:pt x="3763686" y="1567467"/>
                    <a:pt x="3749404" y="1554343"/>
                    <a:pt x="3738467" y="1555458"/>
                  </a:cubicBezTo>
                  <a:cubicBezTo>
                    <a:pt x="3734779" y="1555844"/>
                    <a:pt x="3730061" y="1555201"/>
                    <a:pt x="3725472" y="1554472"/>
                  </a:cubicBezTo>
                  <a:cubicBezTo>
                    <a:pt x="3721397" y="1558332"/>
                    <a:pt x="3716379" y="1561120"/>
                    <a:pt x="3710632" y="1562364"/>
                  </a:cubicBezTo>
                  <a:cubicBezTo>
                    <a:pt x="3710418" y="1567510"/>
                    <a:pt x="3707458" y="1570984"/>
                    <a:pt x="3703469" y="1569741"/>
                  </a:cubicBezTo>
                  <a:cubicBezTo>
                    <a:pt x="3698022" y="1568025"/>
                    <a:pt x="3695536" y="1573172"/>
                    <a:pt x="3689144" y="1584580"/>
                  </a:cubicBezTo>
                  <a:cubicBezTo>
                    <a:pt x="3682754" y="1596032"/>
                    <a:pt x="3660023" y="1597147"/>
                    <a:pt x="3670359" y="1586296"/>
                  </a:cubicBezTo>
                  <a:cubicBezTo>
                    <a:pt x="3680738" y="1575488"/>
                    <a:pt x="3666928" y="1574887"/>
                    <a:pt x="3668857" y="1563479"/>
                  </a:cubicBezTo>
                  <a:cubicBezTo>
                    <a:pt x="3669459" y="1560005"/>
                    <a:pt x="3670660" y="1556531"/>
                    <a:pt x="3671732" y="1553571"/>
                  </a:cubicBezTo>
                  <a:cubicBezTo>
                    <a:pt x="3669501" y="1552542"/>
                    <a:pt x="3667314" y="1551513"/>
                    <a:pt x="3665170" y="1550355"/>
                  </a:cubicBezTo>
                  <a:cubicBezTo>
                    <a:pt x="3656549" y="1558589"/>
                    <a:pt x="3655691" y="1573343"/>
                    <a:pt x="3647156" y="1575445"/>
                  </a:cubicBezTo>
                  <a:cubicBezTo>
                    <a:pt x="3637806" y="1577718"/>
                    <a:pt x="3640723" y="1544607"/>
                    <a:pt x="3643210" y="1536030"/>
                  </a:cubicBezTo>
                  <a:cubicBezTo>
                    <a:pt x="3643296" y="1535686"/>
                    <a:pt x="3643296" y="1535386"/>
                    <a:pt x="3643339" y="1535086"/>
                  </a:cubicBezTo>
                  <a:cubicBezTo>
                    <a:pt x="3642395" y="1534228"/>
                    <a:pt x="3641495" y="1533285"/>
                    <a:pt x="3640551" y="1532384"/>
                  </a:cubicBezTo>
                  <a:cubicBezTo>
                    <a:pt x="3634632" y="1531698"/>
                    <a:pt x="3620179" y="1536115"/>
                    <a:pt x="3605210" y="1534872"/>
                  </a:cubicBezTo>
                  <a:cubicBezTo>
                    <a:pt x="3584452" y="1533156"/>
                    <a:pt x="3589899" y="1516558"/>
                    <a:pt x="3606668" y="1506307"/>
                  </a:cubicBezTo>
                  <a:cubicBezTo>
                    <a:pt x="3615890" y="1500646"/>
                    <a:pt x="3619149" y="1495199"/>
                    <a:pt x="3621593" y="1490738"/>
                  </a:cubicBezTo>
                  <a:cubicBezTo>
                    <a:pt x="3623352" y="1473626"/>
                    <a:pt x="3635876" y="1458786"/>
                    <a:pt x="3656678" y="1457757"/>
                  </a:cubicBezTo>
                  <a:cubicBezTo>
                    <a:pt x="3657106" y="1457757"/>
                    <a:pt x="3661181" y="1456899"/>
                    <a:pt x="3665598" y="1455912"/>
                  </a:cubicBezTo>
                  <a:cubicBezTo>
                    <a:pt x="3661953" y="1443174"/>
                    <a:pt x="3664697" y="1428721"/>
                    <a:pt x="3670788" y="1417441"/>
                  </a:cubicBezTo>
                  <a:cubicBezTo>
                    <a:pt x="3683269" y="1394409"/>
                    <a:pt x="3708702" y="1371806"/>
                    <a:pt x="3729031" y="1355637"/>
                  </a:cubicBezTo>
                  <a:cubicBezTo>
                    <a:pt x="3753736" y="1335994"/>
                    <a:pt x="3767589" y="1309574"/>
                    <a:pt x="3790621" y="1288944"/>
                  </a:cubicBezTo>
                  <a:cubicBezTo>
                    <a:pt x="3817641" y="1264712"/>
                    <a:pt x="3853539" y="1258236"/>
                    <a:pt x="3888022" y="1264197"/>
                  </a:cubicBezTo>
                  <a:cubicBezTo>
                    <a:pt x="3888494" y="1264283"/>
                    <a:pt x="3888966" y="1264412"/>
                    <a:pt x="3889395" y="1264497"/>
                  </a:cubicBezTo>
                  <a:cubicBezTo>
                    <a:pt x="3913070" y="1263468"/>
                    <a:pt x="3940819" y="1269687"/>
                    <a:pt x="3946866" y="1276678"/>
                  </a:cubicBezTo>
                  <a:cubicBezTo>
                    <a:pt x="3947081" y="1276935"/>
                    <a:pt x="3947253" y="1277064"/>
                    <a:pt x="3947467" y="1277278"/>
                  </a:cubicBezTo>
                  <a:cubicBezTo>
                    <a:pt x="3960076" y="1275777"/>
                    <a:pt x="3972256" y="1268958"/>
                    <a:pt x="3984566" y="1266170"/>
                  </a:cubicBezTo>
                  <a:cubicBezTo>
                    <a:pt x="4004296" y="1261667"/>
                    <a:pt x="4024410" y="1263468"/>
                    <a:pt x="4040709" y="1273247"/>
                  </a:cubicBezTo>
                  <a:cubicBezTo>
                    <a:pt x="4046197" y="1273032"/>
                    <a:pt x="4051002" y="1270116"/>
                    <a:pt x="4054990" y="1261238"/>
                  </a:cubicBezTo>
                  <a:cubicBezTo>
                    <a:pt x="4061939" y="1245798"/>
                    <a:pt x="4094491" y="1248671"/>
                    <a:pt x="4101912" y="1254976"/>
                  </a:cubicBezTo>
                  <a:cubicBezTo>
                    <a:pt x="4109331" y="1261281"/>
                    <a:pt x="4115250" y="1269816"/>
                    <a:pt x="4127087" y="1260680"/>
                  </a:cubicBezTo>
                  <a:cubicBezTo>
                    <a:pt x="4138925" y="1251545"/>
                    <a:pt x="4138925" y="1272646"/>
                    <a:pt x="4150290" y="1274405"/>
                  </a:cubicBezTo>
                  <a:cubicBezTo>
                    <a:pt x="4161656" y="1276120"/>
                    <a:pt x="4154236" y="1287529"/>
                    <a:pt x="4144372" y="1286371"/>
                  </a:cubicBezTo>
                  <a:cubicBezTo>
                    <a:pt x="4134507" y="1285213"/>
                    <a:pt x="4122155" y="1292075"/>
                    <a:pt x="4133521" y="1299538"/>
                  </a:cubicBezTo>
                  <a:cubicBezTo>
                    <a:pt x="4144886" y="1306915"/>
                    <a:pt x="4158225" y="1292676"/>
                    <a:pt x="4167103" y="1293791"/>
                  </a:cubicBezTo>
                  <a:cubicBezTo>
                    <a:pt x="4168218" y="1293919"/>
                    <a:pt x="4169419" y="1294091"/>
                    <a:pt x="4170662" y="1294177"/>
                  </a:cubicBezTo>
                  <a:cubicBezTo>
                    <a:pt x="4179927" y="1281138"/>
                    <a:pt x="4194294" y="1279294"/>
                    <a:pt x="4206991" y="1284441"/>
                  </a:cubicBezTo>
                  <a:cubicBezTo>
                    <a:pt x="4215568" y="1282125"/>
                    <a:pt x="4219085" y="1293147"/>
                    <a:pt x="4225819" y="1286328"/>
                  </a:cubicBezTo>
                  <a:cubicBezTo>
                    <a:pt x="4233711" y="1278308"/>
                    <a:pt x="4251509" y="1276035"/>
                    <a:pt x="4260388" y="1276635"/>
                  </a:cubicBezTo>
                  <a:cubicBezTo>
                    <a:pt x="4269265" y="1277193"/>
                    <a:pt x="4261888" y="1264626"/>
                    <a:pt x="4247049" y="1264626"/>
                  </a:cubicBezTo>
                  <a:cubicBezTo>
                    <a:pt x="4232209" y="1264626"/>
                    <a:pt x="4232724" y="1255491"/>
                    <a:pt x="4244561" y="1232073"/>
                  </a:cubicBezTo>
                  <a:cubicBezTo>
                    <a:pt x="4256398" y="1208698"/>
                    <a:pt x="4279130" y="1196089"/>
                    <a:pt x="4293455" y="1181850"/>
                  </a:cubicBezTo>
                  <a:cubicBezTo>
                    <a:pt x="4307780" y="1167567"/>
                    <a:pt x="4318116" y="1174430"/>
                    <a:pt x="4318116" y="1165251"/>
                  </a:cubicBezTo>
                  <a:cubicBezTo>
                    <a:pt x="4318116" y="1156116"/>
                    <a:pt x="4325021" y="1130425"/>
                    <a:pt x="4335915" y="1129911"/>
                  </a:cubicBezTo>
                  <a:cubicBezTo>
                    <a:pt x="4346766" y="1129310"/>
                    <a:pt x="4373915" y="1135015"/>
                    <a:pt x="4390728" y="1124164"/>
                  </a:cubicBezTo>
                  <a:cubicBezTo>
                    <a:pt x="4407498" y="1113313"/>
                    <a:pt x="4405997" y="1132184"/>
                    <a:pt x="4412944" y="1135015"/>
                  </a:cubicBezTo>
                  <a:cubicBezTo>
                    <a:pt x="4419850" y="1137845"/>
                    <a:pt x="4429242" y="1118459"/>
                    <a:pt x="4437091" y="1124164"/>
                  </a:cubicBezTo>
                  <a:cubicBezTo>
                    <a:pt x="4445026" y="1129911"/>
                    <a:pt x="4425254" y="1143592"/>
                    <a:pt x="4420793" y="1160148"/>
                  </a:cubicBezTo>
                  <a:cubicBezTo>
                    <a:pt x="4416333" y="1176703"/>
                    <a:pt x="4431172" y="1170441"/>
                    <a:pt x="4439579" y="1175030"/>
                  </a:cubicBezTo>
                  <a:cubicBezTo>
                    <a:pt x="4447985" y="1179619"/>
                    <a:pt x="4428685" y="1186439"/>
                    <a:pt x="4430701" y="1190985"/>
                  </a:cubicBezTo>
                  <a:cubicBezTo>
                    <a:pt x="4432631" y="1195574"/>
                    <a:pt x="4449443" y="1195574"/>
                    <a:pt x="4471188" y="1170441"/>
                  </a:cubicBezTo>
                  <a:cubicBezTo>
                    <a:pt x="4492933" y="1145308"/>
                    <a:pt x="4512662" y="1138446"/>
                    <a:pt x="4526473" y="1140161"/>
                  </a:cubicBezTo>
                  <a:cubicBezTo>
                    <a:pt x="4540283" y="1141877"/>
                    <a:pt x="4532391" y="1125879"/>
                    <a:pt x="4533378" y="1102462"/>
                  </a:cubicBezTo>
                  <a:cubicBezTo>
                    <a:pt x="4534364" y="1079044"/>
                    <a:pt x="4576825" y="1072182"/>
                    <a:pt x="4590635" y="1079044"/>
                  </a:cubicBezTo>
                  <a:cubicBezTo>
                    <a:pt x="4604445" y="1085906"/>
                    <a:pt x="4603459" y="1092168"/>
                    <a:pt x="4590120" y="1088179"/>
                  </a:cubicBezTo>
                  <a:cubicBezTo>
                    <a:pt x="4576825" y="1084191"/>
                    <a:pt x="4564472" y="1097915"/>
                    <a:pt x="4564945" y="1117301"/>
                  </a:cubicBezTo>
                  <a:cubicBezTo>
                    <a:pt x="4565459" y="1136730"/>
                    <a:pt x="4553107" y="1142992"/>
                    <a:pt x="4559541" y="1150455"/>
                  </a:cubicBezTo>
                  <a:cubicBezTo>
                    <a:pt x="4565931" y="1157874"/>
                    <a:pt x="4550147" y="1159590"/>
                    <a:pt x="4549633" y="1167567"/>
                  </a:cubicBezTo>
                  <a:cubicBezTo>
                    <a:pt x="4549161" y="1175545"/>
                    <a:pt x="4549633" y="1181850"/>
                    <a:pt x="4539768" y="1185281"/>
                  </a:cubicBezTo>
                  <a:cubicBezTo>
                    <a:pt x="4529903" y="1188712"/>
                    <a:pt x="4496793" y="1192701"/>
                    <a:pt x="4495849" y="1207540"/>
                  </a:cubicBezTo>
                  <a:cubicBezTo>
                    <a:pt x="4494820" y="1222423"/>
                    <a:pt x="4477064" y="1224096"/>
                    <a:pt x="4468657" y="1242366"/>
                  </a:cubicBezTo>
                  <a:cubicBezTo>
                    <a:pt x="4460294" y="1260680"/>
                    <a:pt x="4428170" y="1271488"/>
                    <a:pt x="4406940" y="1308073"/>
                  </a:cubicBezTo>
                  <a:cubicBezTo>
                    <a:pt x="4385710" y="1344615"/>
                    <a:pt x="4352170" y="1344615"/>
                    <a:pt x="4352170" y="1351434"/>
                  </a:cubicBezTo>
                  <a:cubicBezTo>
                    <a:pt x="4352170" y="1358296"/>
                    <a:pt x="4328925" y="1357739"/>
                    <a:pt x="4321033" y="1358854"/>
                  </a:cubicBezTo>
                  <a:cubicBezTo>
                    <a:pt x="4313142" y="1360012"/>
                    <a:pt x="4328452" y="1382271"/>
                    <a:pt x="4309667" y="1405689"/>
                  </a:cubicBezTo>
                  <a:cubicBezTo>
                    <a:pt x="4308380" y="1407319"/>
                    <a:pt x="4307179" y="1409034"/>
                    <a:pt x="4305978" y="1410750"/>
                  </a:cubicBezTo>
                  <a:cubicBezTo>
                    <a:pt x="4306579" y="1413581"/>
                    <a:pt x="4307008" y="1416497"/>
                    <a:pt x="4306922" y="1419628"/>
                  </a:cubicBezTo>
                  <a:cubicBezTo>
                    <a:pt x="4321804" y="1426319"/>
                    <a:pt x="4332870" y="1441802"/>
                    <a:pt x="4327852" y="1462646"/>
                  </a:cubicBezTo>
                  <a:cubicBezTo>
                    <a:pt x="4312111" y="1527709"/>
                    <a:pt x="4305078" y="1593372"/>
                    <a:pt x="4302461" y="1660280"/>
                  </a:cubicBezTo>
                  <a:cubicBezTo>
                    <a:pt x="4302461" y="1660580"/>
                    <a:pt x="4302376" y="1660794"/>
                    <a:pt x="4302376" y="1661052"/>
                  </a:cubicBezTo>
                  <a:cubicBezTo>
                    <a:pt x="4303748" y="1678208"/>
                    <a:pt x="4303277" y="1697079"/>
                    <a:pt x="4307738" y="1702612"/>
                  </a:cubicBezTo>
                  <a:cubicBezTo>
                    <a:pt x="4314642" y="1711146"/>
                    <a:pt x="4312197" y="1725429"/>
                    <a:pt x="4316615" y="1730575"/>
                  </a:cubicBezTo>
                  <a:cubicBezTo>
                    <a:pt x="4321076" y="1735722"/>
                    <a:pt x="4339304" y="1707715"/>
                    <a:pt x="4351656" y="1695749"/>
                  </a:cubicBezTo>
                  <a:cubicBezTo>
                    <a:pt x="4364008" y="1683740"/>
                    <a:pt x="4360062" y="1679794"/>
                    <a:pt x="4368468" y="1673490"/>
                  </a:cubicBezTo>
                  <a:cubicBezTo>
                    <a:pt x="4376875" y="1667185"/>
                    <a:pt x="4373400" y="1640937"/>
                    <a:pt x="4375888" y="1634075"/>
                  </a:cubicBezTo>
                  <a:cubicBezTo>
                    <a:pt x="4378333" y="1627212"/>
                    <a:pt x="4393644" y="1623781"/>
                    <a:pt x="4398577" y="1616361"/>
                  </a:cubicBezTo>
                  <a:cubicBezTo>
                    <a:pt x="4401622" y="1611815"/>
                    <a:pt x="4407583" y="1611772"/>
                    <a:pt x="4413330" y="1611772"/>
                  </a:cubicBezTo>
                  <a:cubicBezTo>
                    <a:pt x="4418049" y="1608169"/>
                    <a:pt x="4422123" y="1604438"/>
                    <a:pt x="4425768" y="1600406"/>
                  </a:cubicBezTo>
                  <a:cubicBezTo>
                    <a:pt x="4424782" y="1593415"/>
                    <a:pt x="4421737" y="1584409"/>
                    <a:pt x="4420322" y="1578104"/>
                  </a:cubicBezTo>
                  <a:cubicBezTo>
                    <a:pt x="4419893" y="1576174"/>
                    <a:pt x="4420279" y="1574115"/>
                    <a:pt x="4421222" y="1571971"/>
                  </a:cubicBezTo>
                  <a:cubicBezTo>
                    <a:pt x="4411615" y="1557603"/>
                    <a:pt x="4411358" y="1536458"/>
                    <a:pt x="4424867" y="1523677"/>
                  </a:cubicBezTo>
                  <a:cubicBezTo>
                    <a:pt x="4440951" y="1508366"/>
                    <a:pt x="4459737" y="1495113"/>
                    <a:pt x="4480195" y="1486750"/>
                  </a:cubicBezTo>
                  <a:cubicBezTo>
                    <a:pt x="4482383" y="1473154"/>
                    <a:pt x="4490402" y="1463847"/>
                    <a:pt x="4500353" y="1458743"/>
                  </a:cubicBezTo>
                  <a:cubicBezTo>
                    <a:pt x="4503784" y="1454068"/>
                    <a:pt x="4507258" y="1450551"/>
                    <a:pt x="4510175" y="1449608"/>
                  </a:cubicBezTo>
                  <a:cubicBezTo>
                    <a:pt x="4520554" y="1446176"/>
                    <a:pt x="4525958" y="1458185"/>
                    <a:pt x="4535866" y="1447892"/>
                  </a:cubicBezTo>
                  <a:cubicBezTo>
                    <a:pt x="4545730" y="1437599"/>
                    <a:pt x="4526987" y="1421086"/>
                    <a:pt x="4520083" y="1422201"/>
                  </a:cubicBezTo>
                  <a:cubicBezTo>
                    <a:pt x="4513177" y="1423316"/>
                    <a:pt x="4510689" y="1393080"/>
                    <a:pt x="4526987" y="1378797"/>
                  </a:cubicBezTo>
                  <a:cubicBezTo>
                    <a:pt x="4543285" y="1364515"/>
                    <a:pt x="4536852" y="1361642"/>
                    <a:pt x="4526001" y="1358253"/>
                  </a:cubicBezTo>
                  <a:cubicBezTo>
                    <a:pt x="4515150" y="1354822"/>
                    <a:pt x="4513134" y="1359411"/>
                    <a:pt x="4504771" y="1359969"/>
                  </a:cubicBezTo>
                  <a:cubicBezTo>
                    <a:pt x="4496365" y="1360526"/>
                    <a:pt x="4488000" y="1339983"/>
                    <a:pt x="4500824" y="1319996"/>
                  </a:cubicBezTo>
                  <a:cubicBezTo>
                    <a:pt x="4513691" y="1300010"/>
                    <a:pt x="4526001" y="1302283"/>
                    <a:pt x="4528960" y="1285728"/>
                  </a:cubicBezTo>
                  <a:cubicBezTo>
                    <a:pt x="4531919" y="1269172"/>
                    <a:pt x="4549676" y="1245712"/>
                    <a:pt x="4554136" y="1237177"/>
                  </a:cubicBezTo>
                  <a:cubicBezTo>
                    <a:pt x="4558597" y="1228599"/>
                    <a:pt x="4576353" y="1237177"/>
                    <a:pt x="4583258" y="1235461"/>
                  </a:cubicBezTo>
                  <a:cubicBezTo>
                    <a:pt x="4590163" y="1233746"/>
                    <a:pt x="4587718" y="1250859"/>
                    <a:pt x="4596082" y="1242281"/>
                  </a:cubicBezTo>
                  <a:cubicBezTo>
                    <a:pt x="4604488" y="1233746"/>
                    <a:pt x="4618299" y="1205181"/>
                    <a:pt x="4629664" y="1205181"/>
                  </a:cubicBezTo>
                  <a:cubicBezTo>
                    <a:pt x="4636140" y="1205181"/>
                    <a:pt x="4636527" y="1212044"/>
                    <a:pt x="4636183" y="1220236"/>
                  </a:cubicBezTo>
                  <a:cubicBezTo>
                    <a:pt x="4644161" y="1220021"/>
                    <a:pt x="4652052" y="1221994"/>
                    <a:pt x="4658358" y="1226369"/>
                  </a:cubicBezTo>
                  <a:cubicBezTo>
                    <a:pt x="4661102" y="1223795"/>
                    <a:pt x="4664190" y="1221050"/>
                    <a:pt x="4667707" y="1218306"/>
                  </a:cubicBezTo>
                  <a:cubicBezTo>
                    <a:pt x="4689409" y="1201150"/>
                    <a:pt x="4736801" y="1202865"/>
                    <a:pt x="4751127" y="1210886"/>
                  </a:cubicBezTo>
                  <a:cubicBezTo>
                    <a:pt x="4755931" y="1213588"/>
                    <a:pt x="4759404" y="1217491"/>
                    <a:pt x="4762192" y="1221436"/>
                  </a:cubicBezTo>
                  <a:cubicBezTo>
                    <a:pt x="4781278" y="1211057"/>
                    <a:pt x="4798133" y="1195488"/>
                    <a:pt x="4815160" y="1182450"/>
                  </a:cubicBezTo>
                  <a:cubicBezTo>
                    <a:pt x="4851444" y="1154615"/>
                    <a:pt x="4890302" y="1129782"/>
                    <a:pt x="4933921" y="1121633"/>
                  </a:cubicBezTo>
                  <a:cubicBezTo>
                    <a:pt x="4964930" y="1113484"/>
                    <a:pt x="5004859" y="1089809"/>
                    <a:pt x="5002930" y="1082432"/>
                  </a:cubicBezTo>
                  <a:cubicBezTo>
                    <a:pt x="5000957" y="1075012"/>
                    <a:pt x="5014767" y="1071581"/>
                    <a:pt x="5016269" y="1079001"/>
                  </a:cubicBezTo>
                  <a:cubicBezTo>
                    <a:pt x="5017726" y="1086421"/>
                    <a:pt x="5029564" y="1083590"/>
                    <a:pt x="5045905" y="1087579"/>
                  </a:cubicBezTo>
                  <a:cubicBezTo>
                    <a:pt x="5062203" y="1091611"/>
                    <a:pt x="5069623" y="1099030"/>
                    <a:pt x="5082447" y="1084148"/>
                  </a:cubicBezTo>
                  <a:cubicBezTo>
                    <a:pt x="5088022" y="1077714"/>
                    <a:pt x="5088451" y="1073082"/>
                    <a:pt x="5087251" y="1069008"/>
                  </a:cubicBezTo>
                  <a:cubicBezTo>
                    <a:pt x="5082361" y="1067421"/>
                    <a:pt x="5077257" y="1066392"/>
                    <a:pt x="5071638" y="1065448"/>
                  </a:cubicBezTo>
                  <a:cubicBezTo>
                    <a:pt x="5056541" y="1062918"/>
                    <a:pt x="5048479" y="1052067"/>
                    <a:pt x="5046248" y="1039500"/>
                  </a:cubicBezTo>
                  <a:cubicBezTo>
                    <a:pt x="5032009" y="1027105"/>
                    <a:pt x="5019657" y="1012866"/>
                    <a:pt x="5011636" y="995710"/>
                  </a:cubicBezTo>
                  <a:cubicBezTo>
                    <a:pt x="5004732" y="980956"/>
                    <a:pt x="5007004" y="962599"/>
                    <a:pt x="5016611" y="950891"/>
                  </a:cubicBezTo>
                  <a:cubicBezTo>
                    <a:pt x="5015068" y="949647"/>
                    <a:pt x="5012794" y="949776"/>
                    <a:pt x="5009406" y="952220"/>
                  </a:cubicBezTo>
                  <a:cubicBezTo>
                    <a:pt x="5000056" y="959083"/>
                    <a:pt x="4984230" y="955651"/>
                    <a:pt x="4981270" y="945401"/>
                  </a:cubicBezTo>
                  <a:cubicBezTo>
                    <a:pt x="4978268" y="935107"/>
                    <a:pt x="4999541" y="927688"/>
                    <a:pt x="5014339" y="934550"/>
                  </a:cubicBezTo>
                  <a:cubicBezTo>
                    <a:pt x="5020857" y="937552"/>
                    <a:pt x="5023646" y="940554"/>
                    <a:pt x="5025361" y="943428"/>
                  </a:cubicBezTo>
                  <a:cubicBezTo>
                    <a:pt x="5030208" y="940640"/>
                    <a:pt x="5035954" y="939010"/>
                    <a:pt x="5042602" y="939225"/>
                  </a:cubicBezTo>
                  <a:cubicBezTo>
                    <a:pt x="5047063" y="930647"/>
                    <a:pt x="5054526" y="923913"/>
                    <a:pt x="5064390" y="921769"/>
                  </a:cubicBezTo>
                  <a:cubicBezTo>
                    <a:pt x="5082103" y="917952"/>
                    <a:pt x="5099602" y="916236"/>
                    <a:pt x="5117016" y="915979"/>
                  </a:cubicBezTo>
                  <a:cubicBezTo>
                    <a:pt x="5117616" y="911347"/>
                    <a:pt x="5117444" y="908044"/>
                    <a:pt x="5124006" y="904227"/>
                  </a:cubicBezTo>
                  <a:cubicBezTo>
                    <a:pt x="5133871" y="898523"/>
                    <a:pt x="5126451" y="886514"/>
                    <a:pt x="5118088" y="881410"/>
                  </a:cubicBezTo>
                  <a:cubicBezTo>
                    <a:pt x="5109682" y="876263"/>
                    <a:pt x="5111654" y="862582"/>
                    <a:pt x="5120575" y="862582"/>
                  </a:cubicBezTo>
                  <a:cubicBezTo>
                    <a:pt x="5129453" y="862582"/>
                    <a:pt x="5127008" y="850573"/>
                    <a:pt x="5132927" y="850015"/>
                  </a:cubicBezTo>
                  <a:cubicBezTo>
                    <a:pt x="5138889" y="849458"/>
                    <a:pt x="5139833" y="855162"/>
                    <a:pt x="5150726" y="848900"/>
                  </a:cubicBezTo>
                  <a:cubicBezTo>
                    <a:pt x="5161577" y="842595"/>
                    <a:pt x="5151198" y="858593"/>
                    <a:pt x="5146308" y="869444"/>
                  </a:cubicBezTo>
                  <a:cubicBezTo>
                    <a:pt x="5141376" y="880252"/>
                    <a:pt x="5156688" y="889387"/>
                    <a:pt x="5158146" y="895692"/>
                  </a:cubicBezTo>
                  <a:cubicBezTo>
                    <a:pt x="5159604" y="901997"/>
                    <a:pt x="5180834" y="904227"/>
                    <a:pt x="5192715" y="896807"/>
                  </a:cubicBezTo>
                  <a:cubicBezTo>
                    <a:pt x="5204552" y="889387"/>
                    <a:pt x="5242596" y="905943"/>
                    <a:pt x="5245040" y="916794"/>
                  </a:cubicBezTo>
                  <a:cubicBezTo>
                    <a:pt x="5246455" y="923013"/>
                    <a:pt x="5248943" y="930004"/>
                    <a:pt x="5253703" y="936566"/>
                  </a:cubicBezTo>
                  <a:cubicBezTo>
                    <a:pt x="5266271" y="939739"/>
                    <a:pt x="5278880" y="942999"/>
                    <a:pt x="5291446" y="946173"/>
                  </a:cubicBezTo>
                  <a:cubicBezTo>
                    <a:pt x="5307615" y="950247"/>
                    <a:pt x="5315550" y="961999"/>
                    <a:pt x="5317137" y="974909"/>
                  </a:cubicBezTo>
                  <a:cubicBezTo>
                    <a:pt x="5317951" y="974823"/>
                    <a:pt x="5318767" y="974694"/>
                    <a:pt x="5319625" y="974480"/>
                  </a:cubicBezTo>
                  <a:cubicBezTo>
                    <a:pt x="5328503" y="972207"/>
                    <a:pt x="5333435" y="983615"/>
                    <a:pt x="5339868" y="976753"/>
                  </a:cubicBezTo>
                  <a:cubicBezTo>
                    <a:pt x="5346302" y="969891"/>
                    <a:pt x="5349733" y="980785"/>
                    <a:pt x="5358139" y="972207"/>
                  </a:cubicBezTo>
                  <a:cubicBezTo>
                    <a:pt x="5366545" y="963629"/>
                    <a:pt x="5339868" y="957924"/>
                    <a:pt x="5343343" y="951062"/>
                  </a:cubicBezTo>
                  <a:cubicBezTo>
                    <a:pt x="5346816" y="944200"/>
                    <a:pt x="5352220" y="956209"/>
                    <a:pt x="5359641" y="955651"/>
                  </a:cubicBezTo>
                  <a:cubicBezTo>
                    <a:pt x="5367060" y="955094"/>
                    <a:pt x="5357667" y="938539"/>
                    <a:pt x="5363114" y="936780"/>
                  </a:cubicBezTo>
                  <a:cubicBezTo>
                    <a:pt x="5368518" y="935065"/>
                    <a:pt x="5364100" y="900839"/>
                    <a:pt x="5358139" y="898523"/>
                  </a:cubicBezTo>
                  <a:cubicBezTo>
                    <a:pt x="5352220" y="896250"/>
                    <a:pt x="5357153" y="884241"/>
                    <a:pt x="5368518" y="893934"/>
                  </a:cubicBezTo>
                  <a:cubicBezTo>
                    <a:pt x="5379841" y="903670"/>
                    <a:pt x="5397640" y="903069"/>
                    <a:pt x="5406046" y="903069"/>
                  </a:cubicBezTo>
                  <a:cubicBezTo>
                    <a:pt x="5414452" y="903069"/>
                    <a:pt x="5406518" y="893934"/>
                    <a:pt x="5398155" y="892218"/>
                  </a:cubicBezTo>
                  <a:cubicBezTo>
                    <a:pt x="5389748" y="890502"/>
                    <a:pt x="5399613" y="882482"/>
                    <a:pt x="5405532" y="888787"/>
                  </a:cubicBezTo>
                  <a:cubicBezTo>
                    <a:pt x="5411450" y="895092"/>
                    <a:pt x="5422817" y="897922"/>
                    <a:pt x="5423803" y="891060"/>
                  </a:cubicBezTo>
                  <a:cubicBezTo>
                    <a:pt x="5424789" y="884198"/>
                    <a:pt x="5430708" y="869401"/>
                    <a:pt x="5441087" y="869959"/>
                  </a:cubicBezTo>
                  <a:cubicBezTo>
                    <a:pt x="5441945" y="870001"/>
                    <a:pt x="5442717" y="869916"/>
                    <a:pt x="5443446" y="869873"/>
                  </a:cubicBezTo>
                  <a:cubicBezTo>
                    <a:pt x="5399142" y="835261"/>
                    <a:pt x="5347073" y="814674"/>
                    <a:pt x="5295092" y="793916"/>
                  </a:cubicBezTo>
                  <a:close/>
                  <a:moveTo>
                    <a:pt x="2691411" y="1609456"/>
                  </a:moveTo>
                  <a:cubicBezTo>
                    <a:pt x="2663275" y="1638578"/>
                    <a:pt x="2606962" y="1645440"/>
                    <a:pt x="2606962" y="1669415"/>
                  </a:cubicBezTo>
                  <a:cubicBezTo>
                    <a:pt x="2606962" y="1693390"/>
                    <a:pt x="2538853" y="1705399"/>
                    <a:pt x="2532892" y="1695106"/>
                  </a:cubicBezTo>
                  <a:cubicBezTo>
                    <a:pt x="2527702" y="1686099"/>
                    <a:pt x="2583287" y="1683140"/>
                    <a:pt x="2596582" y="1648828"/>
                  </a:cubicBezTo>
                  <a:cubicBezTo>
                    <a:pt x="2609921" y="1614560"/>
                    <a:pt x="2660488" y="1596932"/>
                    <a:pt x="2685449" y="1551169"/>
                  </a:cubicBezTo>
                  <a:cubicBezTo>
                    <a:pt x="2703205" y="1518659"/>
                    <a:pt x="2718045" y="1468951"/>
                    <a:pt x="2728382" y="1472382"/>
                  </a:cubicBezTo>
                  <a:cubicBezTo>
                    <a:pt x="2738804" y="1475856"/>
                    <a:pt x="2719546" y="1580334"/>
                    <a:pt x="2691411" y="16094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3" name="Google Shape;483;p28"/>
            <p:cNvSpPr/>
            <p:nvPr/>
          </p:nvSpPr>
          <p:spPr>
            <a:xfrm>
              <a:off x="11343378" y="1138711"/>
              <a:ext cx="34311" cy="38600"/>
            </a:xfrm>
            <a:custGeom>
              <a:rect b="b" l="l" r="r" t="t"/>
              <a:pathLst>
                <a:path extrusionOk="0" h="38600" w="34311">
                  <a:moveTo>
                    <a:pt x="6433" y="29894"/>
                  </a:moveTo>
                  <a:cubicBezTo>
                    <a:pt x="16212" y="38214"/>
                    <a:pt x="28736" y="30494"/>
                    <a:pt x="30151" y="18357"/>
                  </a:cubicBezTo>
                  <a:cubicBezTo>
                    <a:pt x="30708" y="13767"/>
                    <a:pt x="27235" y="9693"/>
                    <a:pt x="21917" y="6433"/>
                  </a:cubicBezTo>
                  <a:cubicBezTo>
                    <a:pt x="19558" y="15483"/>
                    <a:pt x="14068" y="23889"/>
                    <a:pt x="6433" y="29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4" name="Google Shape;484;p28"/>
            <p:cNvSpPr/>
            <p:nvPr/>
          </p:nvSpPr>
          <p:spPr>
            <a:xfrm>
              <a:off x="10549154" y="954615"/>
              <a:ext cx="47178" cy="17155"/>
            </a:xfrm>
            <a:custGeom>
              <a:rect b="b" l="l" r="r" t="t"/>
              <a:pathLst>
                <a:path extrusionOk="0" h="17155" w="47178">
                  <a:moveTo>
                    <a:pt x="6433" y="8765"/>
                  </a:moveTo>
                  <a:cubicBezTo>
                    <a:pt x="7334" y="8979"/>
                    <a:pt x="8234" y="9108"/>
                    <a:pt x="9135" y="9408"/>
                  </a:cubicBezTo>
                  <a:cubicBezTo>
                    <a:pt x="21015" y="13440"/>
                    <a:pt x="41731" y="15713"/>
                    <a:pt x="42718" y="9408"/>
                  </a:cubicBezTo>
                  <a:cubicBezTo>
                    <a:pt x="42803" y="8894"/>
                    <a:pt x="42632" y="8465"/>
                    <a:pt x="42546" y="8036"/>
                  </a:cubicBezTo>
                  <a:cubicBezTo>
                    <a:pt x="30323" y="5891"/>
                    <a:pt x="18271" y="5677"/>
                    <a:pt x="6433" y="876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5" name="Google Shape;485;p28"/>
            <p:cNvSpPr/>
            <p:nvPr/>
          </p:nvSpPr>
          <p:spPr>
            <a:xfrm>
              <a:off x="10431468" y="2131213"/>
              <a:ext cx="68622" cy="386003"/>
            </a:xfrm>
            <a:custGeom>
              <a:rect b="b" l="l" r="r" t="t"/>
              <a:pathLst>
                <a:path extrusionOk="0" h="386003" w="68622">
                  <a:moveTo>
                    <a:pt x="54768" y="347746"/>
                  </a:moveTo>
                  <a:cubicBezTo>
                    <a:pt x="44903" y="350020"/>
                    <a:pt x="37011" y="320340"/>
                    <a:pt x="32036" y="302069"/>
                  </a:cubicBezTo>
                  <a:cubicBezTo>
                    <a:pt x="27103" y="283799"/>
                    <a:pt x="41943" y="262097"/>
                    <a:pt x="41943" y="239237"/>
                  </a:cubicBezTo>
                  <a:cubicBezTo>
                    <a:pt x="41943" y="224096"/>
                    <a:pt x="52837" y="219550"/>
                    <a:pt x="64460" y="223153"/>
                  </a:cubicBezTo>
                  <a:cubicBezTo>
                    <a:pt x="61629" y="206726"/>
                    <a:pt x="59656" y="190686"/>
                    <a:pt x="57383" y="177004"/>
                  </a:cubicBezTo>
                  <a:cubicBezTo>
                    <a:pt x="52108" y="144794"/>
                    <a:pt x="45889" y="111512"/>
                    <a:pt x="37268" y="80117"/>
                  </a:cubicBezTo>
                  <a:cubicBezTo>
                    <a:pt x="29806" y="53097"/>
                    <a:pt x="14623" y="32424"/>
                    <a:pt x="8789" y="6433"/>
                  </a:cubicBezTo>
                  <a:cubicBezTo>
                    <a:pt x="5058" y="12953"/>
                    <a:pt x="12992" y="27278"/>
                    <a:pt x="8361" y="45077"/>
                  </a:cubicBezTo>
                  <a:cubicBezTo>
                    <a:pt x="2442" y="67894"/>
                    <a:pt x="11320" y="101047"/>
                    <a:pt x="19255" y="121548"/>
                  </a:cubicBezTo>
                  <a:cubicBezTo>
                    <a:pt x="27146" y="142092"/>
                    <a:pt x="8361" y="251760"/>
                    <a:pt x="16295" y="270031"/>
                  </a:cubicBezTo>
                  <a:cubicBezTo>
                    <a:pt x="24187" y="288302"/>
                    <a:pt x="3428" y="369148"/>
                    <a:pt x="10377" y="378498"/>
                  </a:cubicBezTo>
                  <a:cubicBezTo>
                    <a:pt x="22214" y="394496"/>
                    <a:pt x="14322" y="356796"/>
                    <a:pt x="32079" y="353408"/>
                  </a:cubicBezTo>
                  <a:cubicBezTo>
                    <a:pt x="49835" y="349977"/>
                    <a:pt x="49835" y="376225"/>
                    <a:pt x="60729" y="381929"/>
                  </a:cubicBezTo>
                  <a:cubicBezTo>
                    <a:pt x="71537" y="387719"/>
                    <a:pt x="64631" y="345473"/>
                    <a:pt x="54768" y="3477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6" name="Google Shape;486;p28"/>
            <p:cNvSpPr/>
            <p:nvPr/>
          </p:nvSpPr>
          <p:spPr>
            <a:xfrm>
              <a:off x="7594101" y="293639"/>
              <a:ext cx="124378" cy="55756"/>
            </a:xfrm>
            <a:custGeom>
              <a:rect b="b" l="l" r="r" t="t"/>
              <a:pathLst>
                <a:path extrusionOk="0" h="55756" w="124378">
                  <a:moveTo>
                    <a:pt x="54964" y="10875"/>
                  </a:moveTo>
                  <a:cubicBezTo>
                    <a:pt x="57923" y="19967"/>
                    <a:pt x="50031" y="21168"/>
                    <a:pt x="30259" y="21168"/>
                  </a:cubicBezTo>
                  <a:cubicBezTo>
                    <a:pt x="10487" y="21168"/>
                    <a:pt x="194" y="34078"/>
                    <a:pt x="10487" y="43985"/>
                  </a:cubicBezTo>
                  <a:cubicBezTo>
                    <a:pt x="22368" y="55437"/>
                    <a:pt x="74650" y="50848"/>
                    <a:pt x="83571" y="37123"/>
                  </a:cubicBezTo>
                  <a:cubicBezTo>
                    <a:pt x="92449" y="23441"/>
                    <a:pt x="115180" y="34850"/>
                    <a:pt x="119126" y="21168"/>
                  </a:cubicBezTo>
                  <a:cubicBezTo>
                    <a:pt x="123072" y="7444"/>
                    <a:pt x="51962" y="1739"/>
                    <a:pt x="54964" y="1087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7" name="Google Shape;487;p28"/>
            <p:cNvSpPr/>
            <p:nvPr/>
          </p:nvSpPr>
          <p:spPr>
            <a:xfrm>
              <a:off x="7594938" y="214012"/>
              <a:ext cx="115801" cy="34311"/>
            </a:xfrm>
            <a:custGeom>
              <a:rect b="b" l="l" r="r" t="t"/>
              <a:pathLst>
                <a:path extrusionOk="0" h="34311" w="115801">
                  <a:moveTo>
                    <a:pt x="98345" y="9656"/>
                  </a:moveTo>
                  <a:cubicBezTo>
                    <a:pt x="82605" y="6225"/>
                    <a:pt x="66993" y="5753"/>
                    <a:pt x="51510" y="7211"/>
                  </a:cubicBezTo>
                  <a:cubicBezTo>
                    <a:pt x="51768" y="12186"/>
                    <a:pt x="31309" y="12615"/>
                    <a:pt x="17627" y="13259"/>
                  </a:cubicBezTo>
                  <a:cubicBezTo>
                    <a:pt x="14325" y="14116"/>
                    <a:pt x="11023" y="14974"/>
                    <a:pt x="7763" y="15918"/>
                  </a:cubicBezTo>
                  <a:cubicBezTo>
                    <a:pt x="7334" y="16046"/>
                    <a:pt x="6905" y="16218"/>
                    <a:pt x="6433" y="16347"/>
                  </a:cubicBezTo>
                  <a:cubicBezTo>
                    <a:pt x="10079" y="22780"/>
                    <a:pt x="26935" y="28827"/>
                    <a:pt x="49194" y="28827"/>
                  </a:cubicBezTo>
                  <a:cubicBezTo>
                    <a:pt x="72869" y="28827"/>
                    <a:pt x="65964" y="11672"/>
                    <a:pt x="81747" y="13988"/>
                  </a:cubicBezTo>
                  <a:cubicBezTo>
                    <a:pt x="91955" y="15489"/>
                    <a:pt x="104135" y="15489"/>
                    <a:pt x="109454" y="12272"/>
                  </a:cubicBezTo>
                  <a:cubicBezTo>
                    <a:pt x="105808" y="11372"/>
                    <a:pt x="102120" y="10471"/>
                    <a:pt x="98345" y="96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8" name="Google Shape;488;p28"/>
            <p:cNvSpPr/>
            <p:nvPr/>
          </p:nvSpPr>
          <p:spPr>
            <a:xfrm>
              <a:off x="9415275" y="793652"/>
              <a:ext cx="72911" cy="42889"/>
            </a:xfrm>
            <a:custGeom>
              <a:rect b="b" l="l" r="r" t="t"/>
              <a:pathLst>
                <a:path extrusionOk="0" h="42889" w="72911">
                  <a:moveTo>
                    <a:pt x="27120" y="13353"/>
                  </a:moveTo>
                  <a:cubicBezTo>
                    <a:pt x="23174" y="22488"/>
                    <a:pt x="1687" y="23089"/>
                    <a:pt x="7390" y="31624"/>
                  </a:cubicBezTo>
                  <a:cubicBezTo>
                    <a:pt x="17255" y="46463"/>
                    <a:pt x="66621" y="38486"/>
                    <a:pt x="67607" y="20215"/>
                  </a:cubicBezTo>
                  <a:cubicBezTo>
                    <a:pt x="68594" y="1944"/>
                    <a:pt x="31108" y="4217"/>
                    <a:pt x="27120" y="133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89" name="Google Shape;489;p28"/>
            <p:cNvSpPr/>
            <p:nvPr/>
          </p:nvSpPr>
          <p:spPr>
            <a:xfrm>
              <a:off x="7537014" y="232455"/>
              <a:ext cx="128667" cy="60045"/>
            </a:xfrm>
            <a:custGeom>
              <a:rect b="b" l="l" r="r" t="t"/>
              <a:pathLst>
                <a:path extrusionOk="0" h="60045" w="128667">
                  <a:moveTo>
                    <a:pt x="123888" y="32086"/>
                  </a:moveTo>
                  <a:cubicBezTo>
                    <a:pt x="126848" y="8111"/>
                    <a:pt x="92322" y="27497"/>
                    <a:pt x="66631" y="14931"/>
                  </a:cubicBezTo>
                  <a:cubicBezTo>
                    <a:pt x="40941" y="2364"/>
                    <a:pt x="25843" y="3308"/>
                    <a:pt x="42913" y="20635"/>
                  </a:cubicBezTo>
                  <a:cubicBezTo>
                    <a:pt x="50848" y="28655"/>
                    <a:pt x="-1048" y="34874"/>
                    <a:pt x="7358" y="44610"/>
                  </a:cubicBezTo>
                  <a:cubicBezTo>
                    <a:pt x="26100" y="66355"/>
                    <a:pt x="120929" y="56061"/>
                    <a:pt x="123888" y="3208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0" name="Google Shape;490;p28"/>
            <p:cNvSpPr/>
            <p:nvPr/>
          </p:nvSpPr>
          <p:spPr>
            <a:xfrm>
              <a:off x="7440151" y="601503"/>
              <a:ext cx="604739" cy="488938"/>
            </a:xfrm>
            <a:custGeom>
              <a:rect b="b" l="l" r="r" t="t"/>
              <a:pathLst>
                <a:path extrusionOk="0" h="488938" w="604739">
                  <a:moveTo>
                    <a:pt x="593073" y="13615"/>
                  </a:moveTo>
                  <a:cubicBezTo>
                    <a:pt x="570342" y="-6928"/>
                    <a:pt x="506180" y="21636"/>
                    <a:pt x="490353" y="36475"/>
                  </a:cubicBezTo>
                  <a:cubicBezTo>
                    <a:pt x="474527" y="51315"/>
                    <a:pt x="451839" y="41022"/>
                    <a:pt x="436055" y="51315"/>
                  </a:cubicBezTo>
                  <a:cubicBezTo>
                    <a:pt x="424475" y="58864"/>
                    <a:pt x="403374" y="65726"/>
                    <a:pt x="386304" y="63968"/>
                  </a:cubicBezTo>
                  <a:cubicBezTo>
                    <a:pt x="380257" y="66455"/>
                    <a:pt x="373351" y="67399"/>
                    <a:pt x="365674" y="66026"/>
                  </a:cubicBezTo>
                  <a:cubicBezTo>
                    <a:pt x="363916" y="65726"/>
                    <a:pt x="362243" y="65597"/>
                    <a:pt x="360527" y="65383"/>
                  </a:cubicBezTo>
                  <a:cubicBezTo>
                    <a:pt x="351906" y="64782"/>
                    <a:pt x="343114" y="66584"/>
                    <a:pt x="334279" y="69329"/>
                  </a:cubicBezTo>
                  <a:cubicBezTo>
                    <a:pt x="328489" y="76405"/>
                    <a:pt x="319525" y="80823"/>
                    <a:pt x="307387" y="79879"/>
                  </a:cubicBezTo>
                  <a:cubicBezTo>
                    <a:pt x="306959" y="79837"/>
                    <a:pt x="306530" y="79879"/>
                    <a:pt x="306058" y="79837"/>
                  </a:cubicBezTo>
                  <a:cubicBezTo>
                    <a:pt x="299067" y="82453"/>
                    <a:pt x="292205" y="84769"/>
                    <a:pt x="285514" y="86056"/>
                  </a:cubicBezTo>
                  <a:cubicBezTo>
                    <a:pt x="283326" y="86484"/>
                    <a:pt x="281011" y="86742"/>
                    <a:pt x="278652" y="86999"/>
                  </a:cubicBezTo>
                  <a:cubicBezTo>
                    <a:pt x="258022" y="100381"/>
                    <a:pt x="238807" y="117751"/>
                    <a:pt x="219035" y="133920"/>
                  </a:cubicBezTo>
                  <a:cubicBezTo>
                    <a:pt x="207327" y="143484"/>
                    <a:pt x="194031" y="144514"/>
                    <a:pt x="182622" y="140482"/>
                  </a:cubicBezTo>
                  <a:cubicBezTo>
                    <a:pt x="177776" y="145200"/>
                    <a:pt x="173015" y="150004"/>
                    <a:pt x="168341" y="154893"/>
                  </a:cubicBezTo>
                  <a:cubicBezTo>
                    <a:pt x="169327" y="157766"/>
                    <a:pt x="170957" y="160640"/>
                    <a:pt x="173401" y="163256"/>
                  </a:cubicBezTo>
                  <a:cubicBezTo>
                    <a:pt x="187212" y="178096"/>
                    <a:pt x="147753" y="179211"/>
                    <a:pt x="154616" y="188347"/>
                  </a:cubicBezTo>
                  <a:cubicBezTo>
                    <a:pt x="161564" y="197482"/>
                    <a:pt x="139819" y="203229"/>
                    <a:pt x="144751" y="213480"/>
                  </a:cubicBezTo>
                  <a:cubicBezTo>
                    <a:pt x="149555" y="223473"/>
                    <a:pt x="131970" y="226990"/>
                    <a:pt x="117388" y="230335"/>
                  </a:cubicBezTo>
                  <a:cubicBezTo>
                    <a:pt x="116659" y="234967"/>
                    <a:pt x="115115" y="239513"/>
                    <a:pt x="113013" y="243888"/>
                  </a:cubicBezTo>
                  <a:cubicBezTo>
                    <a:pt x="110912" y="248220"/>
                    <a:pt x="108295" y="252295"/>
                    <a:pt x="105379" y="256112"/>
                  </a:cubicBezTo>
                  <a:cubicBezTo>
                    <a:pt x="107094" y="257141"/>
                    <a:pt x="109239" y="257913"/>
                    <a:pt x="112156" y="258085"/>
                  </a:cubicBezTo>
                  <a:cubicBezTo>
                    <a:pt x="130941" y="259243"/>
                    <a:pt x="101262" y="262674"/>
                    <a:pt x="103277" y="279787"/>
                  </a:cubicBezTo>
                  <a:cubicBezTo>
                    <a:pt x="105250" y="296899"/>
                    <a:pt x="72654" y="285491"/>
                    <a:pt x="73641" y="296899"/>
                  </a:cubicBezTo>
                  <a:cubicBezTo>
                    <a:pt x="74627" y="308351"/>
                    <a:pt x="68666" y="316328"/>
                    <a:pt x="49923" y="316328"/>
                  </a:cubicBezTo>
                  <a:cubicBezTo>
                    <a:pt x="47435" y="316328"/>
                    <a:pt x="45805" y="316586"/>
                    <a:pt x="44776" y="317014"/>
                  </a:cubicBezTo>
                  <a:cubicBezTo>
                    <a:pt x="44733" y="318344"/>
                    <a:pt x="44648" y="319716"/>
                    <a:pt x="44433" y="321046"/>
                  </a:cubicBezTo>
                  <a:cubicBezTo>
                    <a:pt x="47907" y="326150"/>
                    <a:pt x="59530" y="334556"/>
                    <a:pt x="60774" y="342534"/>
                  </a:cubicBezTo>
                  <a:cubicBezTo>
                    <a:pt x="62747" y="355100"/>
                    <a:pt x="42031" y="345965"/>
                    <a:pt x="41045" y="365394"/>
                  </a:cubicBezTo>
                  <a:cubicBezTo>
                    <a:pt x="40487" y="376030"/>
                    <a:pt x="29551" y="375001"/>
                    <a:pt x="18957" y="376073"/>
                  </a:cubicBezTo>
                  <a:cubicBezTo>
                    <a:pt x="17585" y="382378"/>
                    <a:pt x="16255" y="388725"/>
                    <a:pt x="14668" y="394987"/>
                  </a:cubicBezTo>
                  <a:cubicBezTo>
                    <a:pt x="13210" y="400820"/>
                    <a:pt x="10208" y="405795"/>
                    <a:pt x="6433" y="409998"/>
                  </a:cubicBezTo>
                  <a:cubicBezTo>
                    <a:pt x="13553" y="413472"/>
                    <a:pt x="24404" y="412701"/>
                    <a:pt x="33153" y="413344"/>
                  </a:cubicBezTo>
                  <a:cubicBezTo>
                    <a:pt x="48937" y="414502"/>
                    <a:pt x="27235" y="431572"/>
                    <a:pt x="39072" y="441865"/>
                  </a:cubicBezTo>
                  <a:cubicBezTo>
                    <a:pt x="50910" y="452159"/>
                    <a:pt x="59787" y="448727"/>
                    <a:pt x="51939" y="429299"/>
                  </a:cubicBezTo>
                  <a:cubicBezTo>
                    <a:pt x="44047" y="409913"/>
                    <a:pt x="93413" y="436161"/>
                    <a:pt x="78573" y="451001"/>
                  </a:cubicBezTo>
                  <a:cubicBezTo>
                    <a:pt x="63776" y="465840"/>
                    <a:pt x="102291" y="477249"/>
                    <a:pt x="121076" y="478407"/>
                  </a:cubicBezTo>
                  <a:cubicBezTo>
                    <a:pt x="139862" y="479565"/>
                    <a:pt x="206426" y="496378"/>
                    <a:pt x="207927" y="478407"/>
                  </a:cubicBezTo>
                  <a:cubicBezTo>
                    <a:pt x="208957" y="466998"/>
                    <a:pt x="183266" y="456705"/>
                    <a:pt x="162508" y="431572"/>
                  </a:cubicBezTo>
                  <a:cubicBezTo>
                    <a:pt x="141792" y="406482"/>
                    <a:pt x="126952" y="365351"/>
                    <a:pt x="150670" y="348238"/>
                  </a:cubicBezTo>
                  <a:cubicBezTo>
                    <a:pt x="174345" y="331082"/>
                    <a:pt x="153629" y="323105"/>
                    <a:pt x="177304" y="303676"/>
                  </a:cubicBezTo>
                  <a:cubicBezTo>
                    <a:pt x="188498" y="294498"/>
                    <a:pt x="191286" y="285619"/>
                    <a:pt x="193259" y="278543"/>
                  </a:cubicBezTo>
                  <a:cubicBezTo>
                    <a:pt x="180907" y="265247"/>
                    <a:pt x="177133" y="244360"/>
                    <a:pt x="194203" y="228362"/>
                  </a:cubicBezTo>
                  <a:cubicBezTo>
                    <a:pt x="209214" y="214295"/>
                    <a:pt x="226198" y="205888"/>
                    <a:pt x="245541" y="199970"/>
                  </a:cubicBezTo>
                  <a:cubicBezTo>
                    <a:pt x="245541" y="199884"/>
                    <a:pt x="245498" y="199798"/>
                    <a:pt x="245498" y="199755"/>
                  </a:cubicBezTo>
                  <a:cubicBezTo>
                    <a:pt x="243268" y="192936"/>
                    <a:pt x="256006" y="196967"/>
                    <a:pt x="267072" y="193708"/>
                  </a:cubicBezTo>
                  <a:cubicBezTo>
                    <a:pt x="268229" y="193279"/>
                    <a:pt x="269387" y="192850"/>
                    <a:pt x="270503" y="192378"/>
                  </a:cubicBezTo>
                  <a:cubicBezTo>
                    <a:pt x="272948" y="191220"/>
                    <a:pt x="275178" y="189590"/>
                    <a:pt x="277065" y="187231"/>
                  </a:cubicBezTo>
                  <a:cubicBezTo>
                    <a:pt x="279681" y="183929"/>
                    <a:pt x="283155" y="181999"/>
                    <a:pt x="287015" y="180626"/>
                  </a:cubicBezTo>
                  <a:cubicBezTo>
                    <a:pt x="295422" y="173421"/>
                    <a:pt x="304771" y="171362"/>
                    <a:pt x="313478" y="172778"/>
                  </a:cubicBezTo>
                  <a:cubicBezTo>
                    <a:pt x="316823" y="170719"/>
                    <a:pt x="319654" y="167760"/>
                    <a:pt x="321498" y="163256"/>
                  </a:cubicBezTo>
                  <a:cubicBezTo>
                    <a:pt x="329390" y="143827"/>
                    <a:pt x="442961" y="99265"/>
                    <a:pt x="507166" y="82153"/>
                  </a:cubicBezTo>
                  <a:cubicBezTo>
                    <a:pt x="571328" y="65040"/>
                    <a:pt x="615762" y="34160"/>
                    <a:pt x="593073" y="1361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1" name="Google Shape;491;p28"/>
            <p:cNvSpPr/>
            <p:nvPr/>
          </p:nvSpPr>
          <p:spPr>
            <a:xfrm>
              <a:off x="7472455" y="305373"/>
              <a:ext cx="51467" cy="30022"/>
            </a:xfrm>
            <a:custGeom>
              <a:rect b="b" l="l" r="r" t="t"/>
              <a:pathLst>
                <a:path extrusionOk="0" h="30022" w="51467">
                  <a:moveTo>
                    <a:pt x="49185" y="13981"/>
                  </a:moveTo>
                  <a:cubicBezTo>
                    <a:pt x="49185" y="-4290"/>
                    <a:pt x="-2239" y="15868"/>
                    <a:pt x="7711" y="19685"/>
                  </a:cubicBezTo>
                  <a:cubicBezTo>
                    <a:pt x="16590" y="23116"/>
                    <a:pt x="49185" y="32252"/>
                    <a:pt x="49185" y="139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2" name="Google Shape;492;p28"/>
            <p:cNvSpPr/>
            <p:nvPr/>
          </p:nvSpPr>
          <p:spPr>
            <a:xfrm>
              <a:off x="6126752" y="4218282"/>
              <a:ext cx="621894" cy="741984"/>
            </a:xfrm>
            <a:custGeom>
              <a:rect b="b" l="l" r="r" t="t"/>
              <a:pathLst>
                <a:path extrusionOk="0" h="741984" w="621894">
                  <a:moveTo>
                    <a:pt x="566825" y="488519"/>
                  </a:moveTo>
                  <a:cubicBezTo>
                    <a:pt x="550527" y="478226"/>
                    <a:pt x="543836" y="348914"/>
                    <a:pt x="551985" y="345483"/>
                  </a:cubicBezTo>
                  <a:cubicBezTo>
                    <a:pt x="553057" y="345054"/>
                    <a:pt x="554087" y="346384"/>
                    <a:pt x="555116" y="349086"/>
                  </a:cubicBezTo>
                  <a:lnTo>
                    <a:pt x="553486" y="319792"/>
                  </a:lnTo>
                  <a:cubicBezTo>
                    <a:pt x="553486" y="319792"/>
                    <a:pt x="552543" y="319578"/>
                    <a:pt x="551299" y="318978"/>
                  </a:cubicBezTo>
                  <a:cubicBezTo>
                    <a:pt x="548683" y="317777"/>
                    <a:pt x="544608" y="314775"/>
                    <a:pt x="544608" y="307784"/>
                  </a:cubicBezTo>
                  <a:cubicBezTo>
                    <a:pt x="544608" y="297490"/>
                    <a:pt x="551985" y="296632"/>
                    <a:pt x="551985" y="296632"/>
                  </a:cubicBezTo>
                  <a:cubicBezTo>
                    <a:pt x="551985" y="296632"/>
                    <a:pt x="550527" y="275230"/>
                    <a:pt x="558676" y="271799"/>
                  </a:cubicBezTo>
                  <a:cubicBezTo>
                    <a:pt x="560306" y="271156"/>
                    <a:pt x="561592" y="269784"/>
                    <a:pt x="562750" y="268197"/>
                  </a:cubicBezTo>
                  <a:cubicBezTo>
                    <a:pt x="567296" y="261678"/>
                    <a:pt x="568283" y="249068"/>
                    <a:pt x="568283" y="240104"/>
                  </a:cubicBezTo>
                  <a:cubicBezTo>
                    <a:pt x="568283" y="228996"/>
                    <a:pt x="570513" y="216129"/>
                    <a:pt x="574202" y="206736"/>
                  </a:cubicBezTo>
                  <a:cubicBezTo>
                    <a:pt x="577890" y="197301"/>
                    <a:pt x="576432" y="184434"/>
                    <a:pt x="582351" y="179287"/>
                  </a:cubicBezTo>
                  <a:cubicBezTo>
                    <a:pt x="588269" y="174183"/>
                    <a:pt x="587541" y="160459"/>
                    <a:pt x="594917" y="157885"/>
                  </a:cubicBezTo>
                  <a:cubicBezTo>
                    <a:pt x="602337" y="155312"/>
                    <a:pt x="608256" y="151881"/>
                    <a:pt x="608985" y="146734"/>
                  </a:cubicBezTo>
                  <a:cubicBezTo>
                    <a:pt x="609714" y="141587"/>
                    <a:pt x="618635" y="134725"/>
                    <a:pt x="618635" y="127048"/>
                  </a:cubicBezTo>
                  <a:cubicBezTo>
                    <a:pt x="618635" y="119371"/>
                    <a:pt x="607527" y="117612"/>
                    <a:pt x="607527" y="108220"/>
                  </a:cubicBezTo>
                  <a:cubicBezTo>
                    <a:pt x="607527" y="98784"/>
                    <a:pt x="610486" y="74809"/>
                    <a:pt x="610486" y="74809"/>
                  </a:cubicBezTo>
                  <a:cubicBezTo>
                    <a:pt x="610486" y="74809"/>
                    <a:pt x="610786" y="74680"/>
                    <a:pt x="610958" y="74637"/>
                  </a:cubicBezTo>
                  <a:cubicBezTo>
                    <a:pt x="595003" y="57739"/>
                    <a:pt x="576561" y="40240"/>
                    <a:pt x="572358" y="36980"/>
                  </a:cubicBezTo>
                  <a:cubicBezTo>
                    <a:pt x="566182" y="32220"/>
                    <a:pt x="555845" y="41784"/>
                    <a:pt x="555845" y="41784"/>
                  </a:cubicBezTo>
                  <a:cubicBezTo>
                    <a:pt x="555845" y="41784"/>
                    <a:pt x="545509" y="29818"/>
                    <a:pt x="537274" y="39382"/>
                  </a:cubicBezTo>
                  <a:cubicBezTo>
                    <a:pt x="528997" y="48946"/>
                    <a:pt x="516644" y="39382"/>
                    <a:pt x="516644" y="39382"/>
                  </a:cubicBezTo>
                  <a:cubicBezTo>
                    <a:pt x="516644" y="39382"/>
                    <a:pt x="506351" y="32220"/>
                    <a:pt x="502191" y="20254"/>
                  </a:cubicBezTo>
                  <a:cubicBezTo>
                    <a:pt x="500518" y="15407"/>
                    <a:pt x="497430" y="12533"/>
                    <a:pt x="493527" y="10175"/>
                  </a:cubicBezTo>
                  <a:lnTo>
                    <a:pt x="494042" y="11719"/>
                  </a:lnTo>
                  <a:lnTo>
                    <a:pt x="469337" y="16522"/>
                  </a:lnTo>
                  <a:cubicBezTo>
                    <a:pt x="469337" y="16522"/>
                    <a:pt x="438457" y="-2521"/>
                    <a:pt x="432281" y="11719"/>
                  </a:cubicBezTo>
                  <a:cubicBezTo>
                    <a:pt x="426105" y="26001"/>
                    <a:pt x="419929" y="16522"/>
                    <a:pt x="405518" y="16522"/>
                  </a:cubicBezTo>
                  <a:cubicBezTo>
                    <a:pt x="391107" y="16522"/>
                    <a:pt x="378755" y="23685"/>
                    <a:pt x="370478" y="28403"/>
                  </a:cubicBezTo>
                  <a:cubicBezTo>
                    <a:pt x="362243" y="33163"/>
                    <a:pt x="349891" y="23642"/>
                    <a:pt x="343715" y="28403"/>
                  </a:cubicBezTo>
                  <a:cubicBezTo>
                    <a:pt x="337539" y="33163"/>
                    <a:pt x="333421" y="54608"/>
                    <a:pt x="333421" y="54608"/>
                  </a:cubicBezTo>
                  <a:lnTo>
                    <a:pt x="269602" y="40326"/>
                  </a:lnTo>
                  <a:cubicBezTo>
                    <a:pt x="269602" y="40326"/>
                    <a:pt x="257250" y="18881"/>
                    <a:pt x="242796" y="18881"/>
                  </a:cubicBezTo>
                  <a:cubicBezTo>
                    <a:pt x="228386" y="18881"/>
                    <a:pt x="207798" y="49890"/>
                    <a:pt x="207798" y="49890"/>
                  </a:cubicBezTo>
                  <a:lnTo>
                    <a:pt x="207798" y="75752"/>
                  </a:lnTo>
                  <a:cubicBezTo>
                    <a:pt x="210286" y="91278"/>
                    <a:pt x="207155" y="107533"/>
                    <a:pt x="202866" y="115811"/>
                  </a:cubicBezTo>
                  <a:cubicBezTo>
                    <a:pt x="196690" y="127734"/>
                    <a:pt x="190471" y="132538"/>
                    <a:pt x="190471" y="156427"/>
                  </a:cubicBezTo>
                  <a:cubicBezTo>
                    <a:pt x="190471" y="180316"/>
                    <a:pt x="165724" y="218488"/>
                    <a:pt x="165724" y="237617"/>
                  </a:cubicBezTo>
                  <a:cubicBezTo>
                    <a:pt x="165724" y="256702"/>
                    <a:pt x="136816" y="268669"/>
                    <a:pt x="136816" y="280591"/>
                  </a:cubicBezTo>
                  <a:cubicBezTo>
                    <a:pt x="136816" y="292515"/>
                    <a:pt x="134758" y="318806"/>
                    <a:pt x="134758" y="345054"/>
                  </a:cubicBezTo>
                  <a:cubicBezTo>
                    <a:pt x="134758" y="371302"/>
                    <a:pt x="122363" y="349815"/>
                    <a:pt x="122363" y="373662"/>
                  </a:cubicBezTo>
                  <a:cubicBezTo>
                    <a:pt x="122363" y="397551"/>
                    <a:pt x="112027" y="383226"/>
                    <a:pt x="101733" y="395192"/>
                  </a:cubicBezTo>
                  <a:cubicBezTo>
                    <a:pt x="91440" y="407115"/>
                    <a:pt x="87280" y="409517"/>
                    <a:pt x="87280" y="397594"/>
                  </a:cubicBezTo>
                  <a:cubicBezTo>
                    <a:pt x="87280" y="385627"/>
                    <a:pt x="72826" y="383226"/>
                    <a:pt x="60431" y="395192"/>
                  </a:cubicBezTo>
                  <a:cubicBezTo>
                    <a:pt x="48036" y="407115"/>
                    <a:pt x="43919" y="395192"/>
                    <a:pt x="37742" y="392790"/>
                  </a:cubicBezTo>
                  <a:cubicBezTo>
                    <a:pt x="34311" y="391504"/>
                    <a:pt x="20158" y="401154"/>
                    <a:pt x="6433" y="412004"/>
                  </a:cubicBezTo>
                  <a:cubicBezTo>
                    <a:pt x="12609" y="426758"/>
                    <a:pt x="15826" y="441555"/>
                    <a:pt x="18313" y="454594"/>
                  </a:cubicBezTo>
                  <a:cubicBezTo>
                    <a:pt x="18528" y="455838"/>
                    <a:pt x="18828" y="457167"/>
                    <a:pt x="19171" y="458497"/>
                  </a:cubicBezTo>
                  <a:cubicBezTo>
                    <a:pt x="26462" y="452535"/>
                    <a:pt x="33840" y="447302"/>
                    <a:pt x="38043" y="446616"/>
                  </a:cubicBezTo>
                  <a:cubicBezTo>
                    <a:pt x="48422" y="444901"/>
                    <a:pt x="146167" y="446616"/>
                    <a:pt x="146167" y="446616"/>
                  </a:cubicBezTo>
                  <a:cubicBezTo>
                    <a:pt x="146167" y="446616"/>
                    <a:pt x="155044" y="463729"/>
                    <a:pt x="152085" y="479169"/>
                  </a:cubicBezTo>
                  <a:cubicBezTo>
                    <a:pt x="149126" y="494566"/>
                    <a:pt x="158004" y="487747"/>
                    <a:pt x="165424" y="508291"/>
                  </a:cubicBezTo>
                  <a:cubicBezTo>
                    <a:pt x="172844" y="528835"/>
                    <a:pt x="178762" y="537413"/>
                    <a:pt x="193559" y="532266"/>
                  </a:cubicBezTo>
                  <a:cubicBezTo>
                    <a:pt x="208356" y="527120"/>
                    <a:pt x="226155" y="523688"/>
                    <a:pt x="232074" y="525404"/>
                  </a:cubicBezTo>
                  <a:cubicBezTo>
                    <a:pt x="237993" y="527120"/>
                    <a:pt x="236492" y="496282"/>
                    <a:pt x="245370" y="491135"/>
                  </a:cubicBezTo>
                  <a:cubicBezTo>
                    <a:pt x="254247" y="485988"/>
                    <a:pt x="272047" y="491135"/>
                    <a:pt x="272047" y="491135"/>
                  </a:cubicBezTo>
                  <a:cubicBezTo>
                    <a:pt x="272047" y="491135"/>
                    <a:pt x="273505" y="499713"/>
                    <a:pt x="288345" y="499713"/>
                  </a:cubicBezTo>
                  <a:cubicBezTo>
                    <a:pt x="303141" y="499713"/>
                    <a:pt x="310561" y="492851"/>
                    <a:pt x="310561" y="504860"/>
                  </a:cubicBezTo>
                  <a:cubicBezTo>
                    <a:pt x="310561" y="516869"/>
                    <a:pt x="312020" y="530550"/>
                    <a:pt x="316480" y="535697"/>
                  </a:cubicBezTo>
                  <a:cubicBezTo>
                    <a:pt x="320898" y="540844"/>
                    <a:pt x="304642" y="583647"/>
                    <a:pt x="312020" y="590510"/>
                  </a:cubicBezTo>
                  <a:cubicBezTo>
                    <a:pt x="319439" y="597372"/>
                    <a:pt x="329818" y="612769"/>
                    <a:pt x="328317" y="621347"/>
                  </a:cubicBezTo>
                  <a:cubicBezTo>
                    <a:pt x="326859" y="629925"/>
                    <a:pt x="322399" y="650469"/>
                    <a:pt x="328317" y="652184"/>
                  </a:cubicBezTo>
                  <a:cubicBezTo>
                    <a:pt x="334236" y="653900"/>
                    <a:pt x="335737" y="641891"/>
                    <a:pt x="346117" y="641891"/>
                  </a:cubicBezTo>
                  <a:cubicBezTo>
                    <a:pt x="356496" y="641891"/>
                    <a:pt x="365374" y="643607"/>
                    <a:pt x="375753" y="638460"/>
                  </a:cubicBezTo>
                  <a:cubicBezTo>
                    <a:pt x="379184" y="636787"/>
                    <a:pt x="382187" y="637388"/>
                    <a:pt x="384803" y="638846"/>
                  </a:cubicBezTo>
                  <a:cubicBezTo>
                    <a:pt x="390121" y="641848"/>
                    <a:pt x="393552" y="648754"/>
                    <a:pt x="393552" y="648754"/>
                  </a:cubicBezTo>
                  <a:cubicBezTo>
                    <a:pt x="393552" y="648754"/>
                    <a:pt x="396511" y="660762"/>
                    <a:pt x="402430" y="657331"/>
                  </a:cubicBezTo>
                  <a:cubicBezTo>
                    <a:pt x="408349" y="653900"/>
                    <a:pt x="424647" y="648754"/>
                    <a:pt x="423146" y="655616"/>
                  </a:cubicBezTo>
                  <a:cubicBezTo>
                    <a:pt x="421687" y="662478"/>
                    <a:pt x="427606" y="677918"/>
                    <a:pt x="433525" y="674444"/>
                  </a:cubicBezTo>
                  <a:cubicBezTo>
                    <a:pt x="439444" y="671013"/>
                    <a:pt x="454240" y="684738"/>
                    <a:pt x="461661" y="684738"/>
                  </a:cubicBezTo>
                  <a:cubicBezTo>
                    <a:pt x="469037" y="684738"/>
                    <a:pt x="476457" y="684738"/>
                    <a:pt x="476457" y="679591"/>
                  </a:cubicBezTo>
                  <a:cubicBezTo>
                    <a:pt x="476457" y="674487"/>
                    <a:pt x="485335" y="665909"/>
                    <a:pt x="488295" y="672729"/>
                  </a:cubicBezTo>
                  <a:cubicBezTo>
                    <a:pt x="491254" y="679591"/>
                    <a:pt x="498674" y="695031"/>
                    <a:pt x="506051" y="695031"/>
                  </a:cubicBezTo>
                  <a:cubicBezTo>
                    <a:pt x="513471" y="695031"/>
                    <a:pt x="531227" y="695031"/>
                    <a:pt x="531227" y="701894"/>
                  </a:cubicBezTo>
                  <a:cubicBezTo>
                    <a:pt x="531227" y="708756"/>
                    <a:pt x="537146" y="727584"/>
                    <a:pt x="544565" y="734446"/>
                  </a:cubicBezTo>
                  <a:cubicBezTo>
                    <a:pt x="551942" y="741309"/>
                    <a:pt x="568283" y="734446"/>
                    <a:pt x="568283" y="734446"/>
                  </a:cubicBezTo>
                  <a:cubicBezTo>
                    <a:pt x="568283" y="734446"/>
                    <a:pt x="574202" y="729299"/>
                    <a:pt x="574202" y="717334"/>
                  </a:cubicBezTo>
                  <a:cubicBezTo>
                    <a:pt x="574202" y="705324"/>
                    <a:pt x="574202" y="689927"/>
                    <a:pt x="569741" y="689927"/>
                  </a:cubicBezTo>
                  <a:cubicBezTo>
                    <a:pt x="565324" y="689927"/>
                    <a:pt x="557904" y="701894"/>
                    <a:pt x="547525" y="698462"/>
                  </a:cubicBezTo>
                  <a:cubicBezTo>
                    <a:pt x="537146" y="695031"/>
                    <a:pt x="529726" y="671056"/>
                    <a:pt x="525308" y="667624"/>
                  </a:cubicBezTo>
                  <a:cubicBezTo>
                    <a:pt x="520847" y="664194"/>
                    <a:pt x="532728" y="641934"/>
                    <a:pt x="532728" y="631684"/>
                  </a:cubicBezTo>
                  <a:cubicBezTo>
                    <a:pt x="532728" y="621390"/>
                    <a:pt x="540148" y="592268"/>
                    <a:pt x="534186" y="588837"/>
                  </a:cubicBezTo>
                  <a:cubicBezTo>
                    <a:pt x="528267" y="585449"/>
                    <a:pt x="531227" y="575155"/>
                    <a:pt x="538647" y="568293"/>
                  </a:cubicBezTo>
                  <a:cubicBezTo>
                    <a:pt x="546066" y="561431"/>
                    <a:pt x="535687" y="542603"/>
                    <a:pt x="547525" y="542603"/>
                  </a:cubicBezTo>
                  <a:cubicBezTo>
                    <a:pt x="558676" y="542603"/>
                    <a:pt x="581278" y="543975"/>
                    <a:pt x="587712" y="535697"/>
                  </a:cubicBezTo>
                  <a:cubicBezTo>
                    <a:pt x="588141" y="535140"/>
                    <a:pt x="588699" y="534711"/>
                    <a:pt x="588956" y="534025"/>
                  </a:cubicBezTo>
                  <a:cubicBezTo>
                    <a:pt x="589771" y="532137"/>
                    <a:pt x="590500" y="530122"/>
                    <a:pt x="591100" y="528063"/>
                  </a:cubicBezTo>
                  <a:cubicBezTo>
                    <a:pt x="583595" y="513566"/>
                    <a:pt x="576003" y="494309"/>
                    <a:pt x="566825" y="48851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3" name="Google Shape;493;p28"/>
            <p:cNvSpPr/>
            <p:nvPr/>
          </p:nvSpPr>
          <p:spPr>
            <a:xfrm>
              <a:off x="6671660" y="4519718"/>
              <a:ext cx="64333" cy="90067"/>
            </a:xfrm>
            <a:custGeom>
              <a:rect b="b" l="l" r="r" t="t"/>
              <a:pathLst>
                <a:path extrusionOk="0" h="90067" w="64333">
                  <a:moveTo>
                    <a:pt x="10208" y="47693"/>
                  </a:moveTo>
                  <a:cubicBezTo>
                    <a:pt x="12824" y="54512"/>
                    <a:pt x="15483" y="70124"/>
                    <a:pt x="18528" y="87837"/>
                  </a:cubicBezTo>
                  <a:cubicBezTo>
                    <a:pt x="25133" y="82905"/>
                    <a:pt x="30494" y="79173"/>
                    <a:pt x="32810" y="78101"/>
                  </a:cubicBezTo>
                  <a:cubicBezTo>
                    <a:pt x="41345" y="74155"/>
                    <a:pt x="60174" y="32639"/>
                    <a:pt x="60174" y="32639"/>
                  </a:cubicBezTo>
                  <a:lnTo>
                    <a:pt x="51639" y="26720"/>
                  </a:lnTo>
                  <a:cubicBezTo>
                    <a:pt x="51639" y="26720"/>
                    <a:pt x="52582" y="18056"/>
                    <a:pt x="50309" y="6433"/>
                  </a:cubicBezTo>
                  <a:cubicBezTo>
                    <a:pt x="42632" y="7506"/>
                    <a:pt x="34569" y="6948"/>
                    <a:pt x="34569" y="6948"/>
                  </a:cubicBezTo>
                  <a:cubicBezTo>
                    <a:pt x="34569" y="6948"/>
                    <a:pt x="36285" y="22774"/>
                    <a:pt x="17456" y="18785"/>
                  </a:cubicBezTo>
                  <a:cubicBezTo>
                    <a:pt x="14454" y="18142"/>
                    <a:pt x="10594" y="17756"/>
                    <a:pt x="6433" y="17585"/>
                  </a:cubicBezTo>
                  <a:cubicBezTo>
                    <a:pt x="7677" y="18185"/>
                    <a:pt x="8621" y="18399"/>
                    <a:pt x="8621" y="18399"/>
                  </a:cubicBezTo>
                  <a:lnTo>
                    <a:pt x="10208" y="47693"/>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4" name="Google Shape;494;p28"/>
            <p:cNvSpPr/>
            <p:nvPr/>
          </p:nvSpPr>
          <p:spPr>
            <a:xfrm>
              <a:off x="6705500" y="4857729"/>
              <a:ext cx="343114" cy="651917"/>
            </a:xfrm>
            <a:custGeom>
              <a:rect b="b" l="l" r="r" t="t"/>
              <a:pathLst>
                <a:path extrusionOk="0" h="651917" w="343114">
                  <a:moveTo>
                    <a:pt x="288131" y="220923"/>
                  </a:moveTo>
                  <a:cubicBezTo>
                    <a:pt x="290618" y="211616"/>
                    <a:pt x="296966" y="203510"/>
                    <a:pt x="304857" y="198492"/>
                  </a:cubicBezTo>
                  <a:cubicBezTo>
                    <a:pt x="308589" y="196133"/>
                    <a:pt x="312534" y="194332"/>
                    <a:pt x="316609" y="192873"/>
                  </a:cubicBezTo>
                  <a:cubicBezTo>
                    <a:pt x="317724" y="187255"/>
                    <a:pt x="318754" y="181593"/>
                    <a:pt x="319697" y="175889"/>
                  </a:cubicBezTo>
                  <a:cubicBezTo>
                    <a:pt x="321627" y="164437"/>
                    <a:pt x="330205" y="155945"/>
                    <a:pt x="340498" y="151657"/>
                  </a:cubicBezTo>
                  <a:cubicBezTo>
                    <a:pt x="338997" y="147711"/>
                    <a:pt x="337968" y="143336"/>
                    <a:pt x="337839" y="138361"/>
                  </a:cubicBezTo>
                  <a:cubicBezTo>
                    <a:pt x="336724" y="103578"/>
                    <a:pt x="328103" y="70596"/>
                    <a:pt x="321026" y="36756"/>
                  </a:cubicBezTo>
                  <a:cubicBezTo>
                    <a:pt x="318925" y="26677"/>
                    <a:pt x="317167" y="16555"/>
                    <a:pt x="315279" y="6433"/>
                  </a:cubicBezTo>
                  <a:cubicBezTo>
                    <a:pt x="313907" y="7549"/>
                    <a:pt x="312835" y="8535"/>
                    <a:pt x="312534" y="9221"/>
                  </a:cubicBezTo>
                  <a:cubicBezTo>
                    <a:pt x="309575" y="16083"/>
                    <a:pt x="296751" y="8106"/>
                    <a:pt x="288816" y="16083"/>
                  </a:cubicBezTo>
                  <a:cubicBezTo>
                    <a:pt x="280925" y="24104"/>
                    <a:pt x="275993" y="17242"/>
                    <a:pt x="269087" y="14968"/>
                  </a:cubicBezTo>
                  <a:cubicBezTo>
                    <a:pt x="262182" y="12695"/>
                    <a:pt x="259180" y="22946"/>
                    <a:pt x="258236" y="29808"/>
                  </a:cubicBezTo>
                  <a:cubicBezTo>
                    <a:pt x="257250" y="36671"/>
                    <a:pt x="243440" y="33196"/>
                    <a:pt x="238464" y="32081"/>
                  </a:cubicBezTo>
                  <a:cubicBezTo>
                    <a:pt x="233533" y="30923"/>
                    <a:pt x="217749" y="36628"/>
                    <a:pt x="209858" y="36628"/>
                  </a:cubicBezTo>
                  <a:cubicBezTo>
                    <a:pt x="201966" y="36628"/>
                    <a:pt x="207884" y="28650"/>
                    <a:pt x="199006" y="25219"/>
                  </a:cubicBezTo>
                  <a:cubicBezTo>
                    <a:pt x="190128" y="21788"/>
                    <a:pt x="184167" y="29765"/>
                    <a:pt x="179235" y="29765"/>
                  </a:cubicBezTo>
                  <a:cubicBezTo>
                    <a:pt x="176232" y="29765"/>
                    <a:pt x="167054" y="28521"/>
                    <a:pt x="160277" y="27492"/>
                  </a:cubicBezTo>
                  <a:cubicBezTo>
                    <a:pt x="160149" y="32767"/>
                    <a:pt x="159634" y="37399"/>
                    <a:pt x="158476" y="40874"/>
                  </a:cubicBezTo>
                  <a:cubicBezTo>
                    <a:pt x="152085" y="60217"/>
                    <a:pt x="171815" y="104007"/>
                    <a:pt x="172801" y="122577"/>
                  </a:cubicBezTo>
                  <a:cubicBezTo>
                    <a:pt x="180135" y="129912"/>
                    <a:pt x="188584" y="138790"/>
                    <a:pt x="193045" y="145137"/>
                  </a:cubicBezTo>
                  <a:cubicBezTo>
                    <a:pt x="201923" y="157704"/>
                    <a:pt x="193045" y="156546"/>
                    <a:pt x="194031" y="183952"/>
                  </a:cubicBezTo>
                  <a:cubicBezTo>
                    <a:pt x="195018" y="211359"/>
                    <a:pt x="184167" y="199950"/>
                    <a:pt x="175289" y="209042"/>
                  </a:cubicBezTo>
                  <a:cubicBezTo>
                    <a:pt x="166411" y="218178"/>
                    <a:pt x="174302" y="238722"/>
                    <a:pt x="172329" y="244469"/>
                  </a:cubicBezTo>
                  <a:cubicBezTo>
                    <a:pt x="170356" y="250173"/>
                    <a:pt x="143679" y="204496"/>
                    <a:pt x="141706" y="197634"/>
                  </a:cubicBezTo>
                  <a:cubicBezTo>
                    <a:pt x="139733" y="190772"/>
                    <a:pt x="151614" y="163365"/>
                    <a:pt x="148612" y="147411"/>
                  </a:cubicBezTo>
                  <a:cubicBezTo>
                    <a:pt x="145652" y="131413"/>
                    <a:pt x="127896" y="141706"/>
                    <a:pt x="121977" y="142822"/>
                  </a:cubicBezTo>
                  <a:cubicBezTo>
                    <a:pt x="116059" y="143979"/>
                    <a:pt x="102205" y="124551"/>
                    <a:pt x="99246" y="124551"/>
                  </a:cubicBezTo>
                  <a:cubicBezTo>
                    <a:pt x="96287" y="124551"/>
                    <a:pt x="6433" y="163365"/>
                    <a:pt x="6433" y="163365"/>
                  </a:cubicBezTo>
                  <a:lnTo>
                    <a:pt x="13339" y="191930"/>
                  </a:lnTo>
                  <a:lnTo>
                    <a:pt x="11409" y="191973"/>
                  </a:lnTo>
                  <a:lnTo>
                    <a:pt x="16298" y="204454"/>
                  </a:lnTo>
                  <a:cubicBezTo>
                    <a:pt x="16298" y="204454"/>
                    <a:pt x="45934" y="206169"/>
                    <a:pt x="59273" y="216419"/>
                  </a:cubicBezTo>
                  <a:cubicBezTo>
                    <a:pt x="72612" y="226713"/>
                    <a:pt x="93327" y="228386"/>
                    <a:pt x="97788" y="231860"/>
                  </a:cubicBezTo>
                  <a:cubicBezTo>
                    <a:pt x="102248" y="235291"/>
                    <a:pt x="97788" y="272991"/>
                    <a:pt x="99246" y="291819"/>
                  </a:cubicBezTo>
                  <a:cubicBezTo>
                    <a:pt x="100747" y="310690"/>
                    <a:pt x="81490" y="315794"/>
                    <a:pt x="90368" y="326088"/>
                  </a:cubicBezTo>
                  <a:cubicBezTo>
                    <a:pt x="99246" y="336381"/>
                    <a:pt x="94828" y="353494"/>
                    <a:pt x="100747" y="355209"/>
                  </a:cubicBezTo>
                  <a:cubicBezTo>
                    <a:pt x="106666" y="356925"/>
                    <a:pt x="90368" y="379185"/>
                    <a:pt x="82948" y="384331"/>
                  </a:cubicBezTo>
                  <a:cubicBezTo>
                    <a:pt x="75571" y="389478"/>
                    <a:pt x="82948" y="408306"/>
                    <a:pt x="74070" y="421988"/>
                  </a:cubicBezTo>
                  <a:cubicBezTo>
                    <a:pt x="68366" y="430780"/>
                    <a:pt x="51768" y="447979"/>
                    <a:pt x="40187" y="461017"/>
                  </a:cubicBezTo>
                  <a:cubicBezTo>
                    <a:pt x="40745" y="461360"/>
                    <a:pt x="41259" y="461746"/>
                    <a:pt x="41474" y="462261"/>
                  </a:cubicBezTo>
                  <a:cubicBezTo>
                    <a:pt x="44433" y="468266"/>
                    <a:pt x="53312" y="528225"/>
                    <a:pt x="62189" y="534229"/>
                  </a:cubicBezTo>
                  <a:cubicBezTo>
                    <a:pt x="71110" y="540234"/>
                    <a:pt x="65921" y="599335"/>
                    <a:pt x="65149" y="604482"/>
                  </a:cubicBezTo>
                  <a:cubicBezTo>
                    <a:pt x="64377" y="609629"/>
                    <a:pt x="68880" y="649001"/>
                    <a:pt x="68880" y="649001"/>
                  </a:cubicBezTo>
                  <a:cubicBezTo>
                    <a:pt x="68880" y="649001"/>
                    <a:pt x="82090" y="646642"/>
                    <a:pt x="93756" y="646814"/>
                  </a:cubicBezTo>
                  <a:cubicBezTo>
                    <a:pt x="94528" y="639008"/>
                    <a:pt x="95043" y="632231"/>
                    <a:pt x="95300" y="627599"/>
                  </a:cubicBezTo>
                  <a:cubicBezTo>
                    <a:pt x="96287" y="609328"/>
                    <a:pt x="85436" y="624168"/>
                    <a:pt x="81961" y="612760"/>
                  </a:cubicBezTo>
                  <a:cubicBezTo>
                    <a:pt x="78488" y="601351"/>
                    <a:pt x="106151" y="580250"/>
                    <a:pt x="134287" y="568240"/>
                  </a:cubicBezTo>
                  <a:cubicBezTo>
                    <a:pt x="162465" y="556232"/>
                    <a:pt x="173316" y="549369"/>
                    <a:pt x="176275" y="537961"/>
                  </a:cubicBezTo>
                  <a:cubicBezTo>
                    <a:pt x="177691" y="532557"/>
                    <a:pt x="177648" y="522477"/>
                    <a:pt x="177648" y="512056"/>
                  </a:cubicBezTo>
                  <a:cubicBezTo>
                    <a:pt x="168855" y="506137"/>
                    <a:pt x="162122" y="496615"/>
                    <a:pt x="160621" y="483491"/>
                  </a:cubicBezTo>
                  <a:cubicBezTo>
                    <a:pt x="157104" y="452697"/>
                    <a:pt x="153458" y="417656"/>
                    <a:pt x="157747" y="385103"/>
                  </a:cubicBezTo>
                  <a:cubicBezTo>
                    <a:pt x="157704" y="384846"/>
                    <a:pt x="157618" y="384632"/>
                    <a:pt x="157532" y="384417"/>
                  </a:cubicBezTo>
                  <a:cubicBezTo>
                    <a:pt x="153587" y="368419"/>
                    <a:pt x="154573" y="355895"/>
                    <a:pt x="162936" y="355295"/>
                  </a:cubicBezTo>
                  <a:cubicBezTo>
                    <a:pt x="163494" y="355252"/>
                    <a:pt x="163966" y="355167"/>
                    <a:pt x="164480" y="355081"/>
                  </a:cubicBezTo>
                  <a:cubicBezTo>
                    <a:pt x="170228" y="338011"/>
                    <a:pt x="179235" y="322399"/>
                    <a:pt x="193131" y="309446"/>
                  </a:cubicBezTo>
                  <a:cubicBezTo>
                    <a:pt x="196733" y="306058"/>
                    <a:pt x="200550" y="303742"/>
                    <a:pt x="204411" y="302113"/>
                  </a:cubicBezTo>
                  <a:cubicBezTo>
                    <a:pt x="203681" y="294306"/>
                    <a:pt x="205783" y="286372"/>
                    <a:pt x="209300" y="279510"/>
                  </a:cubicBezTo>
                  <a:cubicBezTo>
                    <a:pt x="213460" y="271404"/>
                    <a:pt x="222639" y="264670"/>
                    <a:pt x="231045" y="262268"/>
                  </a:cubicBezTo>
                  <a:cubicBezTo>
                    <a:pt x="235891" y="260724"/>
                    <a:pt x="240738" y="260467"/>
                    <a:pt x="245584" y="261582"/>
                  </a:cubicBezTo>
                  <a:cubicBezTo>
                    <a:pt x="247514" y="261668"/>
                    <a:pt x="249358" y="261968"/>
                    <a:pt x="251160" y="262482"/>
                  </a:cubicBezTo>
                  <a:cubicBezTo>
                    <a:pt x="263941" y="254334"/>
                    <a:pt x="277237" y="251117"/>
                    <a:pt x="290017" y="245841"/>
                  </a:cubicBezTo>
                  <a:cubicBezTo>
                    <a:pt x="286715" y="238164"/>
                    <a:pt x="286072" y="228557"/>
                    <a:pt x="288131" y="2209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5" name="Google Shape;495;p28"/>
            <p:cNvSpPr/>
            <p:nvPr/>
          </p:nvSpPr>
          <p:spPr>
            <a:xfrm>
              <a:off x="6683755" y="4462203"/>
              <a:ext cx="343114" cy="437470"/>
            </a:xfrm>
            <a:custGeom>
              <a:rect b="b" l="l" r="r" t="t"/>
              <a:pathLst>
                <a:path extrusionOk="0" h="437470" w="343114">
                  <a:moveTo>
                    <a:pt x="318410" y="340198"/>
                  </a:moveTo>
                  <a:cubicBezTo>
                    <a:pt x="307216" y="318496"/>
                    <a:pt x="317981" y="298124"/>
                    <a:pt x="334107" y="288816"/>
                  </a:cubicBezTo>
                  <a:cubicBezTo>
                    <a:pt x="333893" y="282083"/>
                    <a:pt x="332993" y="277237"/>
                    <a:pt x="330291" y="276293"/>
                  </a:cubicBezTo>
                  <a:cubicBezTo>
                    <a:pt x="328060" y="275521"/>
                    <a:pt x="327503" y="272261"/>
                    <a:pt x="328231" y="267715"/>
                  </a:cubicBezTo>
                  <a:cubicBezTo>
                    <a:pt x="315108" y="263255"/>
                    <a:pt x="304299" y="251889"/>
                    <a:pt x="303699" y="233704"/>
                  </a:cubicBezTo>
                  <a:cubicBezTo>
                    <a:pt x="302627" y="200379"/>
                    <a:pt x="311333" y="173873"/>
                    <a:pt x="325487" y="149769"/>
                  </a:cubicBezTo>
                  <a:cubicBezTo>
                    <a:pt x="300482" y="129654"/>
                    <a:pt x="277108" y="109882"/>
                    <a:pt x="277108" y="109882"/>
                  </a:cubicBezTo>
                  <a:lnTo>
                    <a:pt x="278781" y="86122"/>
                  </a:lnTo>
                  <a:lnTo>
                    <a:pt x="152600" y="8664"/>
                  </a:lnTo>
                  <a:cubicBezTo>
                    <a:pt x="151785" y="26462"/>
                    <a:pt x="145480" y="40230"/>
                    <a:pt x="136474" y="45034"/>
                  </a:cubicBezTo>
                  <a:cubicBezTo>
                    <a:pt x="126823" y="50180"/>
                    <a:pt x="149812" y="66435"/>
                    <a:pt x="138704" y="69009"/>
                  </a:cubicBezTo>
                  <a:cubicBezTo>
                    <a:pt x="127596" y="71582"/>
                    <a:pt x="102420" y="57000"/>
                    <a:pt x="84663" y="65577"/>
                  </a:cubicBezTo>
                  <a:cubicBezTo>
                    <a:pt x="72740" y="71325"/>
                    <a:pt x="75185" y="36799"/>
                    <a:pt x="84492" y="6433"/>
                  </a:cubicBezTo>
                  <a:lnTo>
                    <a:pt x="56657" y="9050"/>
                  </a:lnTo>
                  <a:cubicBezTo>
                    <a:pt x="56657" y="9050"/>
                    <a:pt x="49108" y="11237"/>
                    <a:pt x="40916" y="13896"/>
                  </a:cubicBezTo>
                  <a:lnTo>
                    <a:pt x="46406" y="30794"/>
                  </a:lnTo>
                  <a:cubicBezTo>
                    <a:pt x="46406" y="30794"/>
                    <a:pt x="53268" y="46578"/>
                    <a:pt x="51553" y="56485"/>
                  </a:cubicBezTo>
                  <a:cubicBezTo>
                    <a:pt x="50781" y="60988"/>
                    <a:pt x="44647" y="62961"/>
                    <a:pt x="38214" y="63862"/>
                  </a:cubicBezTo>
                  <a:cubicBezTo>
                    <a:pt x="40487" y="75528"/>
                    <a:pt x="39544" y="84149"/>
                    <a:pt x="39544" y="84149"/>
                  </a:cubicBezTo>
                  <a:lnTo>
                    <a:pt x="48079" y="90068"/>
                  </a:lnTo>
                  <a:cubicBezTo>
                    <a:pt x="48079" y="90068"/>
                    <a:pt x="29293" y="131584"/>
                    <a:pt x="20715" y="135530"/>
                  </a:cubicBezTo>
                  <a:cubicBezTo>
                    <a:pt x="18442" y="136602"/>
                    <a:pt x="13038" y="140377"/>
                    <a:pt x="6433" y="145266"/>
                  </a:cubicBezTo>
                  <a:cubicBezTo>
                    <a:pt x="11451" y="174430"/>
                    <a:pt x="17627" y="209128"/>
                    <a:pt x="26892" y="218864"/>
                  </a:cubicBezTo>
                  <a:cubicBezTo>
                    <a:pt x="43919" y="236835"/>
                    <a:pt x="40959" y="257379"/>
                    <a:pt x="44647" y="269387"/>
                  </a:cubicBezTo>
                  <a:cubicBezTo>
                    <a:pt x="48379" y="281354"/>
                    <a:pt x="63176" y="295078"/>
                    <a:pt x="52796" y="300225"/>
                  </a:cubicBezTo>
                  <a:cubicBezTo>
                    <a:pt x="46106" y="303528"/>
                    <a:pt x="40144" y="295250"/>
                    <a:pt x="34183" y="284013"/>
                  </a:cubicBezTo>
                  <a:cubicBezTo>
                    <a:pt x="33582" y="286029"/>
                    <a:pt x="32853" y="288045"/>
                    <a:pt x="32038" y="289975"/>
                  </a:cubicBezTo>
                  <a:cubicBezTo>
                    <a:pt x="31781" y="290618"/>
                    <a:pt x="31223" y="291090"/>
                    <a:pt x="30794" y="291647"/>
                  </a:cubicBezTo>
                  <a:cubicBezTo>
                    <a:pt x="39844" y="299367"/>
                    <a:pt x="50438" y="307516"/>
                    <a:pt x="54898" y="307516"/>
                  </a:cubicBezTo>
                  <a:cubicBezTo>
                    <a:pt x="63433" y="307516"/>
                    <a:pt x="77115" y="319397"/>
                    <a:pt x="85650" y="321326"/>
                  </a:cubicBezTo>
                  <a:cubicBezTo>
                    <a:pt x="94185" y="323300"/>
                    <a:pt x="124679" y="337367"/>
                    <a:pt x="128410" y="343072"/>
                  </a:cubicBezTo>
                  <a:cubicBezTo>
                    <a:pt x="129054" y="344058"/>
                    <a:pt x="129783" y="345388"/>
                    <a:pt x="130555" y="346889"/>
                  </a:cubicBezTo>
                  <a:cubicBezTo>
                    <a:pt x="137846" y="346460"/>
                    <a:pt x="147411" y="346159"/>
                    <a:pt x="153029" y="346975"/>
                  </a:cubicBezTo>
                  <a:cubicBezTo>
                    <a:pt x="154230" y="345688"/>
                    <a:pt x="155774" y="344787"/>
                    <a:pt x="157918" y="344787"/>
                  </a:cubicBezTo>
                  <a:cubicBezTo>
                    <a:pt x="169198" y="344787"/>
                    <a:pt x="182494" y="394281"/>
                    <a:pt x="181936" y="423060"/>
                  </a:cubicBezTo>
                  <a:cubicBezTo>
                    <a:pt x="188670" y="424047"/>
                    <a:pt x="197891" y="425333"/>
                    <a:pt x="200893" y="425333"/>
                  </a:cubicBezTo>
                  <a:cubicBezTo>
                    <a:pt x="205869" y="425333"/>
                    <a:pt x="211787" y="417356"/>
                    <a:pt x="220665" y="420787"/>
                  </a:cubicBezTo>
                  <a:cubicBezTo>
                    <a:pt x="229544" y="424218"/>
                    <a:pt x="223625" y="432196"/>
                    <a:pt x="231516" y="432196"/>
                  </a:cubicBezTo>
                  <a:cubicBezTo>
                    <a:pt x="239408" y="432196"/>
                    <a:pt x="255191" y="426491"/>
                    <a:pt x="260123" y="427649"/>
                  </a:cubicBezTo>
                  <a:cubicBezTo>
                    <a:pt x="265099" y="428764"/>
                    <a:pt x="278909" y="432196"/>
                    <a:pt x="279896" y="425376"/>
                  </a:cubicBezTo>
                  <a:cubicBezTo>
                    <a:pt x="280839" y="418514"/>
                    <a:pt x="283841" y="408263"/>
                    <a:pt x="290746" y="410536"/>
                  </a:cubicBezTo>
                  <a:cubicBezTo>
                    <a:pt x="297651" y="412810"/>
                    <a:pt x="302584" y="419672"/>
                    <a:pt x="310476" y="411651"/>
                  </a:cubicBezTo>
                  <a:cubicBezTo>
                    <a:pt x="318410" y="403674"/>
                    <a:pt x="331234" y="411651"/>
                    <a:pt x="334193" y="404789"/>
                  </a:cubicBezTo>
                  <a:cubicBezTo>
                    <a:pt x="334494" y="404103"/>
                    <a:pt x="335566" y="403117"/>
                    <a:pt x="336938" y="402001"/>
                  </a:cubicBezTo>
                  <a:cubicBezTo>
                    <a:pt x="332993" y="380686"/>
                    <a:pt x="328403" y="359627"/>
                    <a:pt x="318410" y="3401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6" name="Google Shape;496;p28"/>
            <p:cNvSpPr/>
            <p:nvPr/>
          </p:nvSpPr>
          <p:spPr>
            <a:xfrm>
              <a:off x="6791548" y="4802246"/>
              <a:ext cx="115801" cy="304514"/>
            </a:xfrm>
            <a:custGeom>
              <a:rect b="b" l="l" r="r" t="t"/>
              <a:pathLst>
                <a:path extrusionOk="0" h="304514" w="115801">
                  <a:moveTo>
                    <a:pt x="106954" y="200663"/>
                  </a:moveTo>
                  <a:cubicBezTo>
                    <a:pt x="102493" y="194315"/>
                    <a:pt x="94044" y="185437"/>
                    <a:pt x="86710" y="178103"/>
                  </a:cubicBezTo>
                  <a:cubicBezTo>
                    <a:pt x="86882" y="180934"/>
                    <a:pt x="86581" y="183207"/>
                    <a:pt x="85724" y="184622"/>
                  </a:cubicBezTo>
                  <a:cubicBezTo>
                    <a:pt x="77060" y="199162"/>
                    <a:pt x="52399" y="153785"/>
                    <a:pt x="49439" y="125520"/>
                  </a:cubicBezTo>
                  <a:cubicBezTo>
                    <a:pt x="46437" y="97257"/>
                    <a:pt x="63507" y="83532"/>
                    <a:pt x="53128" y="56983"/>
                  </a:cubicBezTo>
                  <a:cubicBezTo>
                    <a:pt x="44464" y="34810"/>
                    <a:pt x="39060" y="13408"/>
                    <a:pt x="45236" y="6932"/>
                  </a:cubicBezTo>
                  <a:cubicBezTo>
                    <a:pt x="39575" y="6117"/>
                    <a:pt x="30010" y="6460"/>
                    <a:pt x="22762" y="6846"/>
                  </a:cubicBezTo>
                  <a:cubicBezTo>
                    <a:pt x="28166" y="17182"/>
                    <a:pt x="35972" y="37640"/>
                    <a:pt x="35972" y="44588"/>
                  </a:cubicBezTo>
                  <a:cubicBezTo>
                    <a:pt x="35972" y="52480"/>
                    <a:pt x="27437" y="42616"/>
                    <a:pt x="24006" y="52480"/>
                  </a:cubicBezTo>
                  <a:cubicBezTo>
                    <a:pt x="20617" y="62387"/>
                    <a:pt x="18902" y="107850"/>
                    <a:pt x="25721" y="115699"/>
                  </a:cubicBezTo>
                  <a:cubicBezTo>
                    <a:pt x="32584" y="123634"/>
                    <a:pt x="12040" y="117715"/>
                    <a:pt x="12040" y="125649"/>
                  </a:cubicBezTo>
                  <a:cubicBezTo>
                    <a:pt x="12040" y="133541"/>
                    <a:pt x="10367" y="161205"/>
                    <a:pt x="6936" y="163177"/>
                  </a:cubicBezTo>
                  <a:cubicBezTo>
                    <a:pt x="5006" y="164293"/>
                    <a:pt x="8995" y="171026"/>
                    <a:pt x="12812" y="180161"/>
                  </a:cubicBezTo>
                  <a:cubicBezTo>
                    <a:pt x="12855" y="180161"/>
                    <a:pt x="13069" y="180076"/>
                    <a:pt x="13112" y="180076"/>
                  </a:cubicBezTo>
                  <a:cubicBezTo>
                    <a:pt x="16071" y="180076"/>
                    <a:pt x="29925" y="199504"/>
                    <a:pt x="35843" y="198347"/>
                  </a:cubicBezTo>
                  <a:cubicBezTo>
                    <a:pt x="41762" y="197232"/>
                    <a:pt x="59518" y="186981"/>
                    <a:pt x="62477" y="202936"/>
                  </a:cubicBezTo>
                  <a:cubicBezTo>
                    <a:pt x="65437" y="218891"/>
                    <a:pt x="53600" y="246297"/>
                    <a:pt x="55572" y="253159"/>
                  </a:cubicBezTo>
                  <a:cubicBezTo>
                    <a:pt x="57545" y="260022"/>
                    <a:pt x="84223" y="305698"/>
                    <a:pt x="86195" y="299994"/>
                  </a:cubicBezTo>
                  <a:cubicBezTo>
                    <a:pt x="88168" y="294247"/>
                    <a:pt x="80277" y="273703"/>
                    <a:pt x="89154" y="264568"/>
                  </a:cubicBezTo>
                  <a:cubicBezTo>
                    <a:pt x="98076" y="255475"/>
                    <a:pt x="108926" y="266841"/>
                    <a:pt x="107897" y="239478"/>
                  </a:cubicBezTo>
                  <a:cubicBezTo>
                    <a:pt x="106954" y="212071"/>
                    <a:pt x="115832" y="213229"/>
                    <a:pt x="106954" y="20066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7" name="Google Shape;497;p28"/>
            <p:cNvSpPr/>
            <p:nvPr/>
          </p:nvSpPr>
          <p:spPr>
            <a:xfrm>
              <a:off x="11175952" y="5246412"/>
              <a:ext cx="107223" cy="90067"/>
            </a:xfrm>
            <a:custGeom>
              <a:rect b="b" l="l" r="r" t="t"/>
              <a:pathLst>
                <a:path extrusionOk="0" h="90067" w="107223">
                  <a:moveTo>
                    <a:pt x="6462" y="8085"/>
                  </a:moveTo>
                  <a:cubicBezTo>
                    <a:pt x="4403" y="-6197"/>
                    <a:pt x="115101" y="76579"/>
                    <a:pt x="103263" y="85715"/>
                  </a:cubicBezTo>
                  <a:cubicBezTo>
                    <a:pt x="91383" y="94893"/>
                    <a:pt x="8477" y="21810"/>
                    <a:pt x="6462" y="808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8" name="Google Shape;498;p28"/>
            <p:cNvSpPr/>
            <p:nvPr/>
          </p:nvSpPr>
          <p:spPr>
            <a:xfrm>
              <a:off x="7978256" y="2745159"/>
              <a:ext cx="265913" cy="205868"/>
            </a:xfrm>
            <a:custGeom>
              <a:rect b="b" l="l" r="r" t="t"/>
              <a:pathLst>
                <a:path extrusionOk="0" h="205868" w="265913">
                  <a:moveTo>
                    <a:pt x="213958" y="165267"/>
                  </a:moveTo>
                  <a:cubicBezTo>
                    <a:pt x="221378" y="170413"/>
                    <a:pt x="219877" y="177276"/>
                    <a:pt x="226782" y="176117"/>
                  </a:cubicBezTo>
                  <a:cubicBezTo>
                    <a:pt x="232444" y="175217"/>
                    <a:pt x="244367" y="178176"/>
                    <a:pt x="250114" y="184609"/>
                  </a:cubicBezTo>
                  <a:cubicBezTo>
                    <a:pt x="256161" y="182894"/>
                    <a:pt x="261223" y="182251"/>
                    <a:pt x="261223" y="182251"/>
                  </a:cubicBezTo>
                  <a:cubicBezTo>
                    <a:pt x="261223" y="182251"/>
                    <a:pt x="255947" y="142578"/>
                    <a:pt x="254617" y="130398"/>
                  </a:cubicBezTo>
                  <a:cubicBezTo>
                    <a:pt x="253288" y="118174"/>
                    <a:pt x="221636" y="105951"/>
                    <a:pt x="221636" y="105951"/>
                  </a:cubicBezTo>
                  <a:lnTo>
                    <a:pt x="216361" y="72411"/>
                  </a:lnTo>
                  <a:cubicBezTo>
                    <a:pt x="216361" y="72411"/>
                    <a:pt x="179432" y="78501"/>
                    <a:pt x="172871" y="75456"/>
                  </a:cubicBezTo>
                  <a:cubicBezTo>
                    <a:pt x="166266" y="72411"/>
                    <a:pt x="151769" y="80045"/>
                    <a:pt x="145207" y="69323"/>
                  </a:cubicBezTo>
                  <a:cubicBezTo>
                    <a:pt x="138602" y="58644"/>
                    <a:pt x="126722" y="76957"/>
                    <a:pt x="114884" y="67822"/>
                  </a:cubicBezTo>
                  <a:cubicBezTo>
                    <a:pt x="103047" y="58686"/>
                    <a:pt x="68735" y="70867"/>
                    <a:pt x="67406" y="63233"/>
                  </a:cubicBezTo>
                  <a:cubicBezTo>
                    <a:pt x="66076" y="55599"/>
                    <a:pt x="81902" y="38829"/>
                    <a:pt x="91123" y="40373"/>
                  </a:cubicBezTo>
                  <a:cubicBezTo>
                    <a:pt x="93354" y="40716"/>
                    <a:pt x="97042" y="40845"/>
                    <a:pt x="101417" y="40716"/>
                  </a:cubicBezTo>
                  <a:cubicBezTo>
                    <a:pt x="105749" y="32653"/>
                    <a:pt x="115528" y="13524"/>
                    <a:pt x="113212" y="9021"/>
                  </a:cubicBezTo>
                  <a:cubicBezTo>
                    <a:pt x="110252" y="3317"/>
                    <a:pt x="98372" y="7863"/>
                    <a:pt x="90480" y="14725"/>
                  </a:cubicBezTo>
                  <a:cubicBezTo>
                    <a:pt x="82589" y="21587"/>
                    <a:pt x="67792" y="11294"/>
                    <a:pt x="64789" y="21587"/>
                  </a:cubicBezTo>
                  <a:cubicBezTo>
                    <a:pt x="61830" y="31838"/>
                    <a:pt x="57884" y="42131"/>
                    <a:pt x="49006" y="42131"/>
                  </a:cubicBezTo>
                  <a:cubicBezTo>
                    <a:pt x="40128" y="42131"/>
                    <a:pt x="46990" y="59287"/>
                    <a:pt x="38155" y="63833"/>
                  </a:cubicBezTo>
                  <a:cubicBezTo>
                    <a:pt x="29234" y="68422"/>
                    <a:pt x="8519" y="67264"/>
                    <a:pt x="6546" y="77558"/>
                  </a:cubicBezTo>
                  <a:cubicBezTo>
                    <a:pt x="4573" y="87808"/>
                    <a:pt x="29234" y="94671"/>
                    <a:pt x="27304" y="107237"/>
                  </a:cubicBezTo>
                  <a:cubicBezTo>
                    <a:pt x="25331" y="119804"/>
                    <a:pt x="40128" y="133528"/>
                    <a:pt x="31250" y="141506"/>
                  </a:cubicBezTo>
                  <a:cubicBezTo>
                    <a:pt x="23659" y="148368"/>
                    <a:pt x="16796" y="159433"/>
                    <a:pt x="17440" y="181822"/>
                  </a:cubicBezTo>
                  <a:cubicBezTo>
                    <a:pt x="23873" y="186582"/>
                    <a:pt x="30049" y="190828"/>
                    <a:pt x="33094" y="183752"/>
                  </a:cubicBezTo>
                  <a:cubicBezTo>
                    <a:pt x="38370" y="171528"/>
                    <a:pt x="67363" y="183752"/>
                    <a:pt x="67363" y="173072"/>
                  </a:cubicBezTo>
                  <a:cubicBezTo>
                    <a:pt x="67363" y="162393"/>
                    <a:pt x="99015" y="165438"/>
                    <a:pt x="99015" y="154759"/>
                  </a:cubicBezTo>
                  <a:cubicBezTo>
                    <a:pt x="99015" y="144079"/>
                    <a:pt x="117458" y="119675"/>
                    <a:pt x="129295" y="121176"/>
                  </a:cubicBezTo>
                  <a:cubicBezTo>
                    <a:pt x="141175" y="122720"/>
                    <a:pt x="128008" y="145580"/>
                    <a:pt x="142505" y="153215"/>
                  </a:cubicBezTo>
                  <a:cubicBezTo>
                    <a:pt x="157001" y="160849"/>
                    <a:pt x="135900" y="188298"/>
                    <a:pt x="143835" y="198978"/>
                  </a:cubicBezTo>
                  <a:cubicBezTo>
                    <a:pt x="146794" y="202966"/>
                    <a:pt x="152584" y="202280"/>
                    <a:pt x="159618" y="199878"/>
                  </a:cubicBezTo>
                  <a:cubicBezTo>
                    <a:pt x="164979" y="198077"/>
                    <a:pt x="171155" y="195332"/>
                    <a:pt x="177417" y="192973"/>
                  </a:cubicBezTo>
                  <a:cubicBezTo>
                    <a:pt x="190412" y="179720"/>
                    <a:pt x="208083" y="161192"/>
                    <a:pt x="213958" y="1652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99" name="Google Shape;499;p28"/>
            <p:cNvSpPr/>
            <p:nvPr/>
          </p:nvSpPr>
          <p:spPr>
            <a:xfrm>
              <a:off x="3082340" y="3429901"/>
              <a:ext cx="34311" cy="68622"/>
            </a:xfrm>
            <a:custGeom>
              <a:rect b="b" l="l" r="r" t="t"/>
              <a:pathLst>
                <a:path extrusionOk="0" h="68622" w="34311">
                  <a:moveTo>
                    <a:pt x="18700" y="9221"/>
                  </a:moveTo>
                  <a:cubicBezTo>
                    <a:pt x="18142" y="8149"/>
                    <a:pt x="17627" y="7248"/>
                    <a:pt x="17070" y="6433"/>
                  </a:cubicBezTo>
                  <a:cubicBezTo>
                    <a:pt x="15697" y="6562"/>
                    <a:pt x="14325" y="6648"/>
                    <a:pt x="12867" y="6648"/>
                  </a:cubicBezTo>
                  <a:cubicBezTo>
                    <a:pt x="11408" y="6648"/>
                    <a:pt x="9950" y="6562"/>
                    <a:pt x="8578" y="6433"/>
                  </a:cubicBezTo>
                  <a:cubicBezTo>
                    <a:pt x="7248" y="9607"/>
                    <a:pt x="6433" y="14582"/>
                    <a:pt x="6433" y="20458"/>
                  </a:cubicBezTo>
                  <a:cubicBezTo>
                    <a:pt x="6433" y="35941"/>
                    <a:pt x="17542" y="37571"/>
                    <a:pt x="17842" y="46492"/>
                  </a:cubicBezTo>
                  <a:cubicBezTo>
                    <a:pt x="18142" y="55413"/>
                    <a:pt x="29122" y="67036"/>
                    <a:pt x="31266" y="61975"/>
                  </a:cubicBezTo>
                  <a:cubicBezTo>
                    <a:pt x="34998" y="53097"/>
                    <a:pt x="23289" y="44819"/>
                    <a:pt x="22131" y="38257"/>
                  </a:cubicBezTo>
                  <a:cubicBezTo>
                    <a:pt x="20973" y="31652"/>
                    <a:pt x="25519" y="22731"/>
                    <a:pt x="18700" y="92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0" name="Google Shape;500;p28"/>
            <p:cNvSpPr/>
            <p:nvPr/>
          </p:nvSpPr>
          <p:spPr>
            <a:xfrm>
              <a:off x="7154208" y="2722668"/>
              <a:ext cx="124378" cy="120090"/>
            </a:xfrm>
            <a:custGeom>
              <a:rect b="b" l="l" r="r" t="t"/>
              <a:pathLst>
                <a:path extrusionOk="0" h="120090" w="124378">
                  <a:moveTo>
                    <a:pt x="111684" y="92071"/>
                  </a:moveTo>
                  <a:cubicBezTo>
                    <a:pt x="111684" y="82936"/>
                    <a:pt x="90968" y="74958"/>
                    <a:pt x="90968" y="63550"/>
                  </a:cubicBezTo>
                  <a:cubicBezTo>
                    <a:pt x="90968" y="52141"/>
                    <a:pt x="77115" y="41848"/>
                    <a:pt x="79088" y="32712"/>
                  </a:cubicBezTo>
                  <a:cubicBezTo>
                    <a:pt x="80460" y="26407"/>
                    <a:pt x="73512" y="17487"/>
                    <a:pt x="69910" y="10281"/>
                  </a:cubicBezTo>
                  <a:cubicBezTo>
                    <a:pt x="60817" y="7837"/>
                    <a:pt x="49194" y="5563"/>
                    <a:pt x="40273" y="6764"/>
                  </a:cubicBezTo>
                  <a:cubicBezTo>
                    <a:pt x="27878" y="8437"/>
                    <a:pt x="18614" y="12511"/>
                    <a:pt x="6433" y="14699"/>
                  </a:cubicBezTo>
                  <a:cubicBezTo>
                    <a:pt x="12953" y="26150"/>
                    <a:pt x="8364" y="29324"/>
                    <a:pt x="13896" y="45279"/>
                  </a:cubicBezTo>
                  <a:cubicBezTo>
                    <a:pt x="19815" y="62392"/>
                    <a:pt x="34655" y="53299"/>
                    <a:pt x="39544" y="57845"/>
                  </a:cubicBezTo>
                  <a:cubicBezTo>
                    <a:pt x="41474" y="59604"/>
                    <a:pt x="43662" y="65523"/>
                    <a:pt x="45677" y="72042"/>
                  </a:cubicBezTo>
                  <a:cubicBezTo>
                    <a:pt x="46621" y="71956"/>
                    <a:pt x="47479" y="71827"/>
                    <a:pt x="48808" y="72085"/>
                  </a:cubicBezTo>
                  <a:cubicBezTo>
                    <a:pt x="54255" y="73243"/>
                    <a:pt x="56357" y="76545"/>
                    <a:pt x="57644" y="80620"/>
                  </a:cubicBezTo>
                  <a:cubicBezTo>
                    <a:pt x="64549" y="82464"/>
                    <a:pt x="70724" y="87868"/>
                    <a:pt x="73941" y="89498"/>
                  </a:cubicBezTo>
                  <a:cubicBezTo>
                    <a:pt x="78230" y="91685"/>
                    <a:pt x="81061" y="85080"/>
                    <a:pt x="89596" y="96103"/>
                  </a:cubicBezTo>
                  <a:cubicBezTo>
                    <a:pt x="97059" y="105710"/>
                    <a:pt x="97616" y="108155"/>
                    <a:pt x="96716" y="116690"/>
                  </a:cubicBezTo>
                  <a:cubicBezTo>
                    <a:pt x="104350" y="116775"/>
                    <a:pt x="111555" y="114717"/>
                    <a:pt x="118246" y="111414"/>
                  </a:cubicBezTo>
                  <a:cubicBezTo>
                    <a:pt x="114944" y="104380"/>
                    <a:pt x="111684" y="96489"/>
                    <a:pt x="111684" y="9207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1" name="Google Shape;501;p28"/>
            <p:cNvSpPr/>
            <p:nvPr/>
          </p:nvSpPr>
          <p:spPr>
            <a:xfrm>
              <a:off x="7205418" y="2697137"/>
              <a:ext cx="171557" cy="167268"/>
            </a:xfrm>
            <a:custGeom>
              <a:rect b="b" l="l" r="r" t="t"/>
              <a:pathLst>
                <a:path extrusionOk="0" h="167268" w="171557">
                  <a:moveTo>
                    <a:pt x="163151" y="58201"/>
                  </a:moveTo>
                  <a:cubicBezTo>
                    <a:pt x="159119" y="49666"/>
                    <a:pt x="146552" y="32381"/>
                    <a:pt x="133343" y="13639"/>
                  </a:cubicBezTo>
                  <a:cubicBezTo>
                    <a:pt x="129268" y="27750"/>
                    <a:pt x="114643" y="23804"/>
                    <a:pt x="111812" y="31910"/>
                  </a:cubicBezTo>
                  <a:cubicBezTo>
                    <a:pt x="108853" y="40445"/>
                    <a:pt x="101433" y="30194"/>
                    <a:pt x="97016" y="31910"/>
                  </a:cubicBezTo>
                  <a:cubicBezTo>
                    <a:pt x="92555" y="33582"/>
                    <a:pt x="82218" y="13039"/>
                    <a:pt x="71840" y="11366"/>
                  </a:cubicBezTo>
                  <a:cubicBezTo>
                    <a:pt x="68708" y="10851"/>
                    <a:pt x="65020" y="8878"/>
                    <a:pt x="61288" y="6433"/>
                  </a:cubicBezTo>
                  <a:cubicBezTo>
                    <a:pt x="57000" y="11709"/>
                    <a:pt x="53097" y="17627"/>
                    <a:pt x="54598" y="20501"/>
                  </a:cubicBezTo>
                  <a:cubicBezTo>
                    <a:pt x="57557" y="26205"/>
                    <a:pt x="70381" y="31910"/>
                    <a:pt x="65449" y="37614"/>
                  </a:cubicBezTo>
                  <a:cubicBezTo>
                    <a:pt x="60517" y="43318"/>
                    <a:pt x="44690" y="41045"/>
                    <a:pt x="39801" y="35341"/>
                  </a:cubicBezTo>
                  <a:cubicBezTo>
                    <a:pt x="34826" y="29637"/>
                    <a:pt x="20029" y="20501"/>
                    <a:pt x="17070" y="27363"/>
                  </a:cubicBezTo>
                  <a:cubicBezTo>
                    <a:pt x="14110" y="34183"/>
                    <a:pt x="29937" y="49065"/>
                    <a:pt x="27963" y="58201"/>
                  </a:cubicBezTo>
                  <a:cubicBezTo>
                    <a:pt x="25991" y="67336"/>
                    <a:pt x="39844" y="77587"/>
                    <a:pt x="39844" y="89038"/>
                  </a:cubicBezTo>
                  <a:cubicBezTo>
                    <a:pt x="39844" y="100447"/>
                    <a:pt x="60560" y="108467"/>
                    <a:pt x="60560" y="117560"/>
                  </a:cubicBezTo>
                  <a:cubicBezTo>
                    <a:pt x="60560" y="122020"/>
                    <a:pt x="63819" y="129912"/>
                    <a:pt x="67164" y="136860"/>
                  </a:cubicBezTo>
                  <a:cubicBezTo>
                    <a:pt x="83377" y="128925"/>
                    <a:pt x="96672" y="114257"/>
                    <a:pt x="107137" y="108210"/>
                  </a:cubicBezTo>
                  <a:cubicBezTo>
                    <a:pt x="122963" y="99032"/>
                    <a:pt x="116359" y="137203"/>
                    <a:pt x="113742" y="143293"/>
                  </a:cubicBezTo>
                  <a:cubicBezTo>
                    <a:pt x="111898" y="147496"/>
                    <a:pt x="124464" y="157490"/>
                    <a:pt x="137675" y="163323"/>
                  </a:cubicBezTo>
                  <a:cubicBezTo>
                    <a:pt x="137203" y="155045"/>
                    <a:pt x="138961" y="146982"/>
                    <a:pt x="143550" y="140420"/>
                  </a:cubicBezTo>
                  <a:cubicBezTo>
                    <a:pt x="160234" y="116445"/>
                    <a:pt x="173058" y="78788"/>
                    <a:pt x="163151" y="58201"/>
                  </a:cubicBezTo>
                  <a:close/>
                  <a:moveTo>
                    <a:pt x="22731" y="114986"/>
                  </a:moveTo>
                  <a:cubicBezTo>
                    <a:pt x="19514" y="113314"/>
                    <a:pt x="13339" y="107953"/>
                    <a:pt x="6433" y="106108"/>
                  </a:cubicBezTo>
                  <a:cubicBezTo>
                    <a:pt x="8535" y="112885"/>
                    <a:pt x="8363" y="121806"/>
                    <a:pt x="17413" y="126566"/>
                  </a:cubicBezTo>
                  <a:cubicBezTo>
                    <a:pt x="31909" y="134201"/>
                    <a:pt x="10808" y="137246"/>
                    <a:pt x="39844" y="141792"/>
                  </a:cubicBezTo>
                  <a:cubicBezTo>
                    <a:pt x="41774" y="142092"/>
                    <a:pt x="43661" y="142135"/>
                    <a:pt x="45548" y="142178"/>
                  </a:cubicBezTo>
                  <a:cubicBezTo>
                    <a:pt x="46449" y="133643"/>
                    <a:pt x="45891" y="131199"/>
                    <a:pt x="38429" y="121591"/>
                  </a:cubicBezTo>
                  <a:cubicBezTo>
                    <a:pt x="29851" y="110569"/>
                    <a:pt x="27020" y="117174"/>
                    <a:pt x="22731" y="11498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2" name="Google Shape;502;p28"/>
            <p:cNvSpPr/>
            <p:nvPr/>
          </p:nvSpPr>
          <p:spPr>
            <a:xfrm>
              <a:off x="7740506" y="2859878"/>
              <a:ext cx="484649" cy="403159"/>
            </a:xfrm>
            <a:custGeom>
              <a:rect b="b" l="l" r="r" t="t"/>
              <a:pathLst>
                <a:path extrusionOk="0" h="403159" w="484649">
                  <a:moveTo>
                    <a:pt x="464533" y="61398"/>
                  </a:moveTo>
                  <a:cubicBezTo>
                    <a:pt x="457628" y="62556"/>
                    <a:pt x="459129" y="55694"/>
                    <a:pt x="451709" y="50547"/>
                  </a:cubicBezTo>
                  <a:cubicBezTo>
                    <a:pt x="445833" y="46473"/>
                    <a:pt x="428206" y="65001"/>
                    <a:pt x="415210" y="78211"/>
                  </a:cubicBezTo>
                  <a:cubicBezTo>
                    <a:pt x="409120" y="80570"/>
                    <a:pt x="403115" y="83186"/>
                    <a:pt x="397840" y="85030"/>
                  </a:cubicBezTo>
                  <a:cubicBezTo>
                    <a:pt x="390592" y="87518"/>
                    <a:pt x="384630" y="88333"/>
                    <a:pt x="381628" y="84301"/>
                  </a:cubicBezTo>
                  <a:cubicBezTo>
                    <a:pt x="373693" y="73621"/>
                    <a:pt x="394838" y="46172"/>
                    <a:pt x="380298" y="38538"/>
                  </a:cubicBezTo>
                  <a:cubicBezTo>
                    <a:pt x="365801" y="30904"/>
                    <a:pt x="378969" y="8044"/>
                    <a:pt x="367088" y="6500"/>
                  </a:cubicBezTo>
                  <a:cubicBezTo>
                    <a:pt x="355251" y="4998"/>
                    <a:pt x="336808" y="29360"/>
                    <a:pt x="336808" y="40082"/>
                  </a:cubicBezTo>
                  <a:cubicBezTo>
                    <a:pt x="336808" y="50762"/>
                    <a:pt x="305156" y="47673"/>
                    <a:pt x="305156" y="58396"/>
                  </a:cubicBezTo>
                  <a:cubicBezTo>
                    <a:pt x="305156" y="69075"/>
                    <a:pt x="276163" y="56852"/>
                    <a:pt x="270887" y="69075"/>
                  </a:cubicBezTo>
                  <a:cubicBezTo>
                    <a:pt x="265612" y="81256"/>
                    <a:pt x="251116" y="59940"/>
                    <a:pt x="241894" y="59940"/>
                  </a:cubicBezTo>
                  <a:cubicBezTo>
                    <a:pt x="232630" y="59940"/>
                    <a:pt x="226025" y="44714"/>
                    <a:pt x="214188" y="49218"/>
                  </a:cubicBezTo>
                  <a:cubicBezTo>
                    <a:pt x="202350" y="53807"/>
                    <a:pt x="195745" y="44671"/>
                    <a:pt x="186482" y="43127"/>
                  </a:cubicBezTo>
                  <a:cubicBezTo>
                    <a:pt x="177260" y="41626"/>
                    <a:pt x="170655" y="65987"/>
                    <a:pt x="160147" y="61441"/>
                  </a:cubicBezTo>
                  <a:cubicBezTo>
                    <a:pt x="149597" y="56852"/>
                    <a:pt x="144278" y="84344"/>
                    <a:pt x="140333" y="99570"/>
                  </a:cubicBezTo>
                  <a:cubicBezTo>
                    <a:pt x="136387" y="114795"/>
                    <a:pt x="91525" y="114795"/>
                    <a:pt x="92854" y="131565"/>
                  </a:cubicBezTo>
                  <a:cubicBezTo>
                    <a:pt x="94184" y="148335"/>
                    <a:pt x="66477" y="154468"/>
                    <a:pt x="63861" y="143788"/>
                  </a:cubicBezTo>
                  <a:cubicBezTo>
                    <a:pt x="61244" y="133109"/>
                    <a:pt x="44046" y="139199"/>
                    <a:pt x="40100" y="136154"/>
                  </a:cubicBezTo>
                  <a:cubicBezTo>
                    <a:pt x="36154" y="133109"/>
                    <a:pt x="24274" y="139199"/>
                    <a:pt x="25604" y="154468"/>
                  </a:cubicBezTo>
                  <a:cubicBezTo>
                    <a:pt x="26933" y="169694"/>
                    <a:pt x="13723" y="178829"/>
                    <a:pt x="12436" y="184919"/>
                  </a:cubicBezTo>
                  <a:cubicBezTo>
                    <a:pt x="11107" y="191052"/>
                    <a:pt x="3216" y="209323"/>
                    <a:pt x="8491" y="218459"/>
                  </a:cubicBezTo>
                  <a:cubicBezTo>
                    <a:pt x="13766" y="227594"/>
                    <a:pt x="1886" y="242863"/>
                    <a:pt x="8491" y="259633"/>
                  </a:cubicBezTo>
                  <a:cubicBezTo>
                    <a:pt x="15096" y="276402"/>
                    <a:pt x="11150" y="297761"/>
                    <a:pt x="13766" y="303851"/>
                  </a:cubicBezTo>
                  <a:cubicBezTo>
                    <a:pt x="16382" y="309942"/>
                    <a:pt x="41430" y="306896"/>
                    <a:pt x="46748" y="323666"/>
                  </a:cubicBezTo>
                  <a:cubicBezTo>
                    <a:pt x="52024" y="340436"/>
                    <a:pt x="13766" y="369429"/>
                    <a:pt x="12479" y="378564"/>
                  </a:cubicBezTo>
                  <a:cubicBezTo>
                    <a:pt x="11922" y="382382"/>
                    <a:pt x="15096" y="386756"/>
                    <a:pt x="19213" y="391388"/>
                  </a:cubicBezTo>
                  <a:cubicBezTo>
                    <a:pt x="34267" y="392117"/>
                    <a:pt x="53310" y="394262"/>
                    <a:pt x="70552" y="397908"/>
                  </a:cubicBezTo>
                  <a:cubicBezTo>
                    <a:pt x="92253" y="402497"/>
                    <a:pt x="202865" y="383068"/>
                    <a:pt x="204838" y="378522"/>
                  </a:cubicBezTo>
                  <a:cubicBezTo>
                    <a:pt x="206854" y="373932"/>
                    <a:pt x="200892" y="345368"/>
                    <a:pt x="201879" y="339707"/>
                  </a:cubicBezTo>
                  <a:cubicBezTo>
                    <a:pt x="202908" y="334002"/>
                    <a:pt x="216675" y="320278"/>
                    <a:pt x="228556" y="321393"/>
                  </a:cubicBezTo>
                  <a:cubicBezTo>
                    <a:pt x="240393" y="322551"/>
                    <a:pt x="251244" y="324824"/>
                    <a:pt x="251244" y="314531"/>
                  </a:cubicBezTo>
                  <a:cubicBezTo>
                    <a:pt x="251244" y="304237"/>
                    <a:pt x="283840" y="291714"/>
                    <a:pt x="286800" y="300806"/>
                  </a:cubicBezTo>
                  <a:cubicBezTo>
                    <a:pt x="289759" y="309985"/>
                    <a:pt x="301596" y="306553"/>
                    <a:pt x="302583" y="283693"/>
                  </a:cubicBezTo>
                  <a:cubicBezTo>
                    <a:pt x="303569" y="260876"/>
                    <a:pt x="301596" y="243721"/>
                    <a:pt x="313434" y="242605"/>
                  </a:cubicBezTo>
                  <a:cubicBezTo>
                    <a:pt x="325314" y="241490"/>
                    <a:pt x="337152" y="233470"/>
                    <a:pt x="336122" y="226608"/>
                  </a:cubicBezTo>
                  <a:cubicBezTo>
                    <a:pt x="335136" y="219788"/>
                    <a:pt x="321325" y="206064"/>
                    <a:pt x="325271" y="201475"/>
                  </a:cubicBezTo>
                  <a:cubicBezTo>
                    <a:pt x="329217" y="196928"/>
                    <a:pt x="358853" y="212926"/>
                    <a:pt x="362799" y="202632"/>
                  </a:cubicBezTo>
                  <a:cubicBezTo>
                    <a:pt x="366745" y="192339"/>
                    <a:pt x="360827" y="180930"/>
                    <a:pt x="365759" y="171795"/>
                  </a:cubicBezTo>
                  <a:cubicBezTo>
                    <a:pt x="370691" y="162660"/>
                    <a:pt x="382571" y="153524"/>
                    <a:pt x="381585" y="144389"/>
                  </a:cubicBezTo>
                  <a:cubicBezTo>
                    <a:pt x="380599" y="135254"/>
                    <a:pt x="382571" y="129549"/>
                    <a:pt x="375623" y="121572"/>
                  </a:cubicBezTo>
                  <a:cubicBezTo>
                    <a:pt x="368718" y="113552"/>
                    <a:pt x="371677" y="103258"/>
                    <a:pt x="380556" y="102143"/>
                  </a:cubicBezTo>
                  <a:cubicBezTo>
                    <a:pt x="382100" y="101928"/>
                    <a:pt x="383815" y="101028"/>
                    <a:pt x="385530" y="99698"/>
                  </a:cubicBezTo>
                  <a:cubicBezTo>
                    <a:pt x="392393" y="98111"/>
                    <a:pt x="398269" y="96567"/>
                    <a:pt x="402772" y="92707"/>
                  </a:cubicBezTo>
                  <a:cubicBezTo>
                    <a:pt x="415124" y="82114"/>
                    <a:pt x="438756" y="73364"/>
                    <a:pt x="447849" y="77181"/>
                  </a:cubicBezTo>
                  <a:cubicBezTo>
                    <a:pt x="455269" y="80312"/>
                    <a:pt x="471695" y="77696"/>
                    <a:pt x="481731" y="65344"/>
                  </a:cubicBezTo>
                  <a:cubicBezTo>
                    <a:pt x="475899" y="62127"/>
                    <a:pt x="468607" y="60712"/>
                    <a:pt x="464533" y="613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3" name="Google Shape;503;p28"/>
            <p:cNvSpPr/>
            <p:nvPr/>
          </p:nvSpPr>
          <p:spPr>
            <a:xfrm>
              <a:off x="7753286" y="2918789"/>
              <a:ext cx="561849" cy="587583"/>
            </a:xfrm>
            <a:custGeom>
              <a:rect b="b" l="l" r="r" t="t"/>
              <a:pathLst>
                <a:path extrusionOk="0" h="587583" w="561849">
                  <a:moveTo>
                    <a:pt x="532728" y="66393"/>
                  </a:moveTo>
                  <a:cubicBezTo>
                    <a:pt x="517202" y="57815"/>
                    <a:pt x="515701" y="42418"/>
                    <a:pt x="515701" y="37271"/>
                  </a:cubicBezTo>
                  <a:cubicBezTo>
                    <a:pt x="515701" y="32767"/>
                    <a:pt x="498116" y="20372"/>
                    <a:pt x="485250" y="8707"/>
                  </a:cubicBezTo>
                  <a:cubicBezTo>
                    <a:pt x="483577" y="8964"/>
                    <a:pt x="479588" y="9693"/>
                    <a:pt x="475127" y="10980"/>
                  </a:cubicBezTo>
                  <a:cubicBezTo>
                    <a:pt x="473498" y="9135"/>
                    <a:pt x="471354" y="7677"/>
                    <a:pt x="469037" y="6433"/>
                  </a:cubicBezTo>
                  <a:cubicBezTo>
                    <a:pt x="459001" y="18786"/>
                    <a:pt x="442575" y="21402"/>
                    <a:pt x="435155" y="18271"/>
                  </a:cubicBezTo>
                  <a:cubicBezTo>
                    <a:pt x="426062" y="14454"/>
                    <a:pt x="402430" y="23203"/>
                    <a:pt x="390078" y="33797"/>
                  </a:cubicBezTo>
                  <a:cubicBezTo>
                    <a:pt x="385575" y="37657"/>
                    <a:pt x="379656" y="39201"/>
                    <a:pt x="372836" y="40788"/>
                  </a:cubicBezTo>
                  <a:cubicBezTo>
                    <a:pt x="371121" y="42117"/>
                    <a:pt x="369406" y="43061"/>
                    <a:pt x="367862" y="43232"/>
                  </a:cubicBezTo>
                  <a:cubicBezTo>
                    <a:pt x="358940" y="44391"/>
                    <a:pt x="356024" y="54641"/>
                    <a:pt x="362929" y="62661"/>
                  </a:cubicBezTo>
                  <a:cubicBezTo>
                    <a:pt x="369834" y="70639"/>
                    <a:pt x="367862" y="76343"/>
                    <a:pt x="368848" y="85478"/>
                  </a:cubicBezTo>
                  <a:cubicBezTo>
                    <a:pt x="369834" y="94614"/>
                    <a:pt x="357997" y="103749"/>
                    <a:pt x="353022" y="112885"/>
                  </a:cubicBezTo>
                  <a:cubicBezTo>
                    <a:pt x="348089" y="122020"/>
                    <a:pt x="354051" y="133429"/>
                    <a:pt x="350063" y="143722"/>
                  </a:cubicBezTo>
                  <a:cubicBezTo>
                    <a:pt x="346117" y="154016"/>
                    <a:pt x="316480" y="138018"/>
                    <a:pt x="312534" y="142564"/>
                  </a:cubicBezTo>
                  <a:cubicBezTo>
                    <a:pt x="308588" y="147153"/>
                    <a:pt x="322399" y="160835"/>
                    <a:pt x="323385" y="167697"/>
                  </a:cubicBezTo>
                  <a:cubicBezTo>
                    <a:pt x="324415" y="174560"/>
                    <a:pt x="312534" y="182580"/>
                    <a:pt x="300654" y="183695"/>
                  </a:cubicBezTo>
                  <a:cubicBezTo>
                    <a:pt x="288816" y="184853"/>
                    <a:pt x="290789" y="201966"/>
                    <a:pt x="289803" y="224783"/>
                  </a:cubicBezTo>
                  <a:cubicBezTo>
                    <a:pt x="288816" y="247643"/>
                    <a:pt x="276979" y="251074"/>
                    <a:pt x="274020" y="241896"/>
                  </a:cubicBezTo>
                  <a:cubicBezTo>
                    <a:pt x="271060" y="232760"/>
                    <a:pt x="238464" y="245327"/>
                    <a:pt x="238464" y="255620"/>
                  </a:cubicBezTo>
                  <a:cubicBezTo>
                    <a:pt x="238464" y="265871"/>
                    <a:pt x="227613" y="263641"/>
                    <a:pt x="215776" y="262483"/>
                  </a:cubicBezTo>
                  <a:cubicBezTo>
                    <a:pt x="203938" y="261367"/>
                    <a:pt x="190128" y="275092"/>
                    <a:pt x="189099" y="280796"/>
                  </a:cubicBezTo>
                  <a:cubicBezTo>
                    <a:pt x="188112" y="286458"/>
                    <a:pt x="194031" y="315022"/>
                    <a:pt x="192058" y="319611"/>
                  </a:cubicBezTo>
                  <a:cubicBezTo>
                    <a:pt x="190128" y="324200"/>
                    <a:pt x="79473" y="343586"/>
                    <a:pt x="57772" y="338997"/>
                  </a:cubicBezTo>
                  <a:cubicBezTo>
                    <a:pt x="40487" y="335352"/>
                    <a:pt x="21445" y="333207"/>
                    <a:pt x="6433" y="332478"/>
                  </a:cubicBezTo>
                  <a:cubicBezTo>
                    <a:pt x="12137" y="338997"/>
                    <a:pt x="19815" y="346074"/>
                    <a:pt x="22088" y="353194"/>
                  </a:cubicBezTo>
                  <a:cubicBezTo>
                    <a:pt x="26462" y="366747"/>
                    <a:pt x="40530" y="379099"/>
                    <a:pt x="56357" y="386733"/>
                  </a:cubicBezTo>
                  <a:cubicBezTo>
                    <a:pt x="72140" y="394367"/>
                    <a:pt x="64248" y="426406"/>
                    <a:pt x="72140" y="429451"/>
                  </a:cubicBezTo>
                  <a:cubicBezTo>
                    <a:pt x="80031" y="432496"/>
                    <a:pt x="90625" y="456900"/>
                    <a:pt x="80031" y="458401"/>
                  </a:cubicBezTo>
                  <a:cubicBezTo>
                    <a:pt x="69480" y="459945"/>
                    <a:pt x="60259" y="462990"/>
                    <a:pt x="49709" y="469080"/>
                  </a:cubicBezTo>
                  <a:cubicBezTo>
                    <a:pt x="39716" y="474828"/>
                    <a:pt x="28650" y="488853"/>
                    <a:pt x="28650" y="505879"/>
                  </a:cubicBezTo>
                  <a:cubicBezTo>
                    <a:pt x="32167" y="505708"/>
                    <a:pt x="35641" y="505794"/>
                    <a:pt x="39072" y="506480"/>
                  </a:cubicBezTo>
                  <a:cubicBezTo>
                    <a:pt x="46535" y="507981"/>
                    <a:pt x="53397" y="510640"/>
                    <a:pt x="59787" y="514114"/>
                  </a:cubicBezTo>
                  <a:cubicBezTo>
                    <a:pt x="99503" y="502577"/>
                    <a:pt x="141449" y="495801"/>
                    <a:pt x="181164" y="498888"/>
                  </a:cubicBezTo>
                  <a:cubicBezTo>
                    <a:pt x="205912" y="500819"/>
                    <a:pt x="217534" y="522907"/>
                    <a:pt x="216033" y="542636"/>
                  </a:cubicBezTo>
                  <a:cubicBezTo>
                    <a:pt x="218950" y="549498"/>
                    <a:pt x="216119" y="557003"/>
                    <a:pt x="220194" y="564509"/>
                  </a:cubicBezTo>
                  <a:cubicBezTo>
                    <a:pt x="225126" y="573602"/>
                    <a:pt x="234990" y="571929"/>
                    <a:pt x="249316" y="579306"/>
                  </a:cubicBezTo>
                  <a:cubicBezTo>
                    <a:pt x="251331" y="580335"/>
                    <a:pt x="253047" y="581665"/>
                    <a:pt x="254677" y="583123"/>
                  </a:cubicBezTo>
                  <a:cubicBezTo>
                    <a:pt x="255577" y="581922"/>
                    <a:pt x="256307" y="580979"/>
                    <a:pt x="256778" y="580293"/>
                  </a:cubicBezTo>
                  <a:cubicBezTo>
                    <a:pt x="264713" y="569613"/>
                    <a:pt x="266000" y="551299"/>
                    <a:pt x="287101" y="555889"/>
                  </a:cubicBezTo>
                  <a:cubicBezTo>
                    <a:pt x="308203" y="560477"/>
                    <a:pt x="306873" y="551299"/>
                    <a:pt x="318753" y="554387"/>
                  </a:cubicBezTo>
                  <a:cubicBezTo>
                    <a:pt x="330634" y="557432"/>
                    <a:pt x="338525" y="555889"/>
                    <a:pt x="343800" y="546796"/>
                  </a:cubicBezTo>
                  <a:cubicBezTo>
                    <a:pt x="349076" y="537618"/>
                    <a:pt x="338525" y="519347"/>
                    <a:pt x="331963" y="511712"/>
                  </a:cubicBezTo>
                  <a:cubicBezTo>
                    <a:pt x="325358" y="504121"/>
                    <a:pt x="316094" y="487308"/>
                    <a:pt x="317424" y="472083"/>
                  </a:cubicBezTo>
                  <a:cubicBezTo>
                    <a:pt x="318753" y="456814"/>
                    <a:pt x="296322" y="456814"/>
                    <a:pt x="296322" y="444591"/>
                  </a:cubicBezTo>
                  <a:cubicBezTo>
                    <a:pt x="296322" y="432410"/>
                    <a:pt x="317424" y="412595"/>
                    <a:pt x="321412" y="408006"/>
                  </a:cubicBezTo>
                  <a:cubicBezTo>
                    <a:pt x="325358" y="403417"/>
                    <a:pt x="342471" y="420230"/>
                    <a:pt x="346459" y="411051"/>
                  </a:cubicBezTo>
                  <a:cubicBezTo>
                    <a:pt x="350405" y="401873"/>
                    <a:pt x="362286" y="408006"/>
                    <a:pt x="368891" y="409507"/>
                  </a:cubicBezTo>
                  <a:cubicBezTo>
                    <a:pt x="375496" y="411051"/>
                    <a:pt x="386004" y="394239"/>
                    <a:pt x="387333" y="380557"/>
                  </a:cubicBezTo>
                  <a:cubicBezTo>
                    <a:pt x="388663" y="366832"/>
                    <a:pt x="411094" y="365288"/>
                    <a:pt x="415040" y="360699"/>
                  </a:cubicBezTo>
                  <a:cubicBezTo>
                    <a:pt x="418985" y="356110"/>
                    <a:pt x="425591" y="325658"/>
                    <a:pt x="428250" y="319525"/>
                  </a:cubicBezTo>
                  <a:cubicBezTo>
                    <a:pt x="430909" y="313435"/>
                    <a:pt x="448022" y="318024"/>
                    <a:pt x="448022" y="301255"/>
                  </a:cubicBezTo>
                  <a:cubicBezTo>
                    <a:pt x="448022" y="284442"/>
                    <a:pt x="455956" y="281397"/>
                    <a:pt x="463848" y="279896"/>
                  </a:cubicBezTo>
                  <a:cubicBezTo>
                    <a:pt x="471739" y="278395"/>
                    <a:pt x="469123" y="263126"/>
                    <a:pt x="470453" y="250945"/>
                  </a:cubicBezTo>
                  <a:cubicBezTo>
                    <a:pt x="471782" y="238722"/>
                    <a:pt x="477058" y="224997"/>
                    <a:pt x="487565" y="221952"/>
                  </a:cubicBezTo>
                  <a:cubicBezTo>
                    <a:pt x="498116" y="218907"/>
                    <a:pt x="483620" y="202137"/>
                    <a:pt x="471739" y="205183"/>
                  </a:cubicBezTo>
                  <a:cubicBezTo>
                    <a:pt x="459902" y="208228"/>
                    <a:pt x="451968" y="168555"/>
                    <a:pt x="451968" y="168555"/>
                  </a:cubicBezTo>
                  <a:cubicBezTo>
                    <a:pt x="451968" y="168555"/>
                    <a:pt x="453297" y="136560"/>
                    <a:pt x="446692" y="131970"/>
                  </a:cubicBezTo>
                  <a:cubicBezTo>
                    <a:pt x="440087" y="127381"/>
                    <a:pt x="449351" y="110612"/>
                    <a:pt x="463848" y="110612"/>
                  </a:cubicBezTo>
                  <a:cubicBezTo>
                    <a:pt x="478344" y="110612"/>
                    <a:pt x="504721" y="128925"/>
                    <a:pt x="513942" y="121291"/>
                  </a:cubicBezTo>
                  <a:cubicBezTo>
                    <a:pt x="523164" y="113657"/>
                    <a:pt x="541649" y="109110"/>
                    <a:pt x="546925" y="106065"/>
                  </a:cubicBezTo>
                  <a:cubicBezTo>
                    <a:pt x="550913" y="103749"/>
                    <a:pt x="556446" y="89124"/>
                    <a:pt x="558847" y="82262"/>
                  </a:cubicBezTo>
                  <a:cubicBezTo>
                    <a:pt x="552672" y="77587"/>
                    <a:pt x="542593" y="71797"/>
                    <a:pt x="532728" y="6639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4" name="Google Shape;504;p28"/>
            <p:cNvSpPr/>
            <p:nvPr/>
          </p:nvSpPr>
          <p:spPr>
            <a:xfrm>
              <a:off x="8865013" y="4215679"/>
              <a:ext cx="390292" cy="458915"/>
            </a:xfrm>
            <a:custGeom>
              <a:rect b="b" l="l" r="r" t="t"/>
              <a:pathLst>
                <a:path extrusionOk="0" h="458915" w="390292">
                  <a:moveTo>
                    <a:pt x="53017" y="84874"/>
                  </a:moveTo>
                  <a:cubicBezTo>
                    <a:pt x="69787" y="96326"/>
                    <a:pt x="78665" y="137371"/>
                    <a:pt x="98438" y="139687"/>
                  </a:cubicBezTo>
                  <a:cubicBezTo>
                    <a:pt x="118209" y="141960"/>
                    <a:pt x="120139" y="213928"/>
                    <a:pt x="134979" y="217316"/>
                  </a:cubicBezTo>
                  <a:cubicBezTo>
                    <a:pt x="147159" y="220147"/>
                    <a:pt x="170620" y="258362"/>
                    <a:pt x="181342" y="288384"/>
                  </a:cubicBezTo>
                  <a:cubicBezTo>
                    <a:pt x="196697" y="306955"/>
                    <a:pt x="209435" y="327327"/>
                    <a:pt x="217327" y="351345"/>
                  </a:cubicBezTo>
                  <a:cubicBezTo>
                    <a:pt x="224360" y="358207"/>
                    <a:pt x="230879" y="364984"/>
                    <a:pt x="234697" y="372619"/>
                  </a:cubicBezTo>
                  <a:cubicBezTo>
                    <a:pt x="245548" y="394320"/>
                    <a:pt x="288994" y="424043"/>
                    <a:pt x="294913" y="433135"/>
                  </a:cubicBezTo>
                  <a:cubicBezTo>
                    <a:pt x="300832" y="442271"/>
                    <a:pt x="306750" y="462857"/>
                    <a:pt x="311726" y="452521"/>
                  </a:cubicBezTo>
                  <a:cubicBezTo>
                    <a:pt x="316658" y="442271"/>
                    <a:pt x="337374" y="452521"/>
                    <a:pt x="347281" y="453679"/>
                  </a:cubicBezTo>
                  <a:cubicBezTo>
                    <a:pt x="357188" y="454837"/>
                    <a:pt x="360105" y="412548"/>
                    <a:pt x="359119" y="396594"/>
                  </a:cubicBezTo>
                  <a:cubicBezTo>
                    <a:pt x="358133" y="380596"/>
                    <a:pt x="364051" y="364598"/>
                    <a:pt x="364051" y="356621"/>
                  </a:cubicBezTo>
                  <a:cubicBezTo>
                    <a:pt x="364051" y="348643"/>
                    <a:pt x="368983" y="345212"/>
                    <a:pt x="377861" y="347485"/>
                  </a:cubicBezTo>
                  <a:cubicBezTo>
                    <a:pt x="386782" y="349758"/>
                    <a:pt x="385796" y="325783"/>
                    <a:pt x="378890" y="323510"/>
                  </a:cubicBezTo>
                  <a:cubicBezTo>
                    <a:pt x="371943" y="321280"/>
                    <a:pt x="368039" y="292673"/>
                    <a:pt x="351227" y="292673"/>
                  </a:cubicBezTo>
                  <a:cubicBezTo>
                    <a:pt x="334458" y="292673"/>
                    <a:pt x="337417" y="308628"/>
                    <a:pt x="347281" y="309786"/>
                  </a:cubicBezTo>
                  <a:cubicBezTo>
                    <a:pt x="357188" y="310944"/>
                    <a:pt x="363064" y="320079"/>
                    <a:pt x="360105" y="328100"/>
                  </a:cubicBezTo>
                  <a:cubicBezTo>
                    <a:pt x="357145" y="336077"/>
                    <a:pt x="353200" y="320079"/>
                    <a:pt x="339389" y="321280"/>
                  </a:cubicBezTo>
                  <a:cubicBezTo>
                    <a:pt x="325536" y="322395"/>
                    <a:pt x="334458" y="301808"/>
                    <a:pt x="318631" y="300693"/>
                  </a:cubicBezTo>
                  <a:cubicBezTo>
                    <a:pt x="302848" y="299535"/>
                    <a:pt x="305807" y="266425"/>
                    <a:pt x="288994" y="266425"/>
                  </a:cubicBezTo>
                  <a:cubicBezTo>
                    <a:pt x="272225" y="266425"/>
                    <a:pt x="271239" y="250427"/>
                    <a:pt x="282089" y="239018"/>
                  </a:cubicBezTo>
                  <a:cubicBezTo>
                    <a:pt x="292940" y="227567"/>
                    <a:pt x="265277" y="217316"/>
                    <a:pt x="265277" y="203592"/>
                  </a:cubicBezTo>
                  <a:cubicBezTo>
                    <a:pt x="265277" y="189867"/>
                    <a:pt x="247478" y="197888"/>
                    <a:pt x="247478" y="186479"/>
                  </a:cubicBezTo>
                  <a:cubicBezTo>
                    <a:pt x="247478" y="175070"/>
                    <a:pt x="239586" y="180774"/>
                    <a:pt x="230708" y="167093"/>
                  </a:cubicBezTo>
                  <a:cubicBezTo>
                    <a:pt x="221830" y="153368"/>
                    <a:pt x="217884" y="165935"/>
                    <a:pt x="209993" y="155684"/>
                  </a:cubicBezTo>
                  <a:cubicBezTo>
                    <a:pt x="202101" y="145391"/>
                    <a:pt x="191207" y="139687"/>
                    <a:pt x="184345" y="143118"/>
                  </a:cubicBezTo>
                  <a:cubicBezTo>
                    <a:pt x="177439" y="146549"/>
                    <a:pt x="161613" y="128278"/>
                    <a:pt x="155694" y="110007"/>
                  </a:cubicBezTo>
                  <a:cubicBezTo>
                    <a:pt x="150977" y="95468"/>
                    <a:pt x="105342" y="71193"/>
                    <a:pt x="99381" y="51764"/>
                  </a:cubicBezTo>
                  <a:cubicBezTo>
                    <a:pt x="93462" y="32377"/>
                    <a:pt x="77679" y="24357"/>
                    <a:pt x="51002" y="25515"/>
                  </a:cubicBezTo>
                  <a:cubicBezTo>
                    <a:pt x="24368" y="26673"/>
                    <a:pt x="13817" y="-4679"/>
                    <a:pt x="7512" y="10676"/>
                  </a:cubicBezTo>
                  <a:cubicBezTo>
                    <a:pt x="-294" y="30062"/>
                    <a:pt x="36248" y="73423"/>
                    <a:pt x="53017" y="8487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5" name="Google Shape;505;p28"/>
            <p:cNvSpPr/>
            <p:nvPr/>
          </p:nvSpPr>
          <p:spPr>
            <a:xfrm>
              <a:off x="9309850" y="4266415"/>
              <a:ext cx="351692" cy="338825"/>
            </a:xfrm>
            <a:custGeom>
              <a:rect b="b" l="l" r="r" t="t"/>
              <a:pathLst>
                <a:path extrusionOk="0" h="338825" w="351692">
                  <a:moveTo>
                    <a:pt x="275752" y="232845"/>
                  </a:moveTo>
                  <a:cubicBezTo>
                    <a:pt x="293509" y="220278"/>
                    <a:pt x="297455" y="196303"/>
                    <a:pt x="295482" y="173443"/>
                  </a:cubicBezTo>
                  <a:cubicBezTo>
                    <a:pt x="293509" y="150626"/>
                    <a:pt x="338929" y="149468"/>
                    <a:pt x="345834" y="140332"/>
                  </a:cubicBezTo>
                  <a:cubicBezTo>
                    <a:pt x="352783" y="131197"/>
                    <a:pt x="335926" y="116357"/>
                    <a:pt x="323145" y="109495"/>
                  </a:cubicBezTo>
                  <a:cubicBezTo>
                    <a:pt x="310279" y="102633"/>
                    <a:pt x="321130" y="87836"/>
                    <a:pt x="312294" y="78658"/>
                  </a:cubicBezTo>
                  <a:cubicBezTo>
                    <a:pt x="303417" y="69522"/>
                    <a:pt x="288577" y="45547"/>
                    <a:pt x="301444" y="44389"/>
                  </a:cubicBezTo>
                  <a:cubicBezTo>
                    <a:pt x="314268" y="43231"/>
                    <a:pt x="292523" y="22687"/>
                    <a:pt x="303417" y="15825"/>
                  </a:cubicBezTo>
                  <a:cubicBezTo>
                    <a:pt x="304875" y="14924"/>
                    <a:pt x="306548" y="13895"/>
                    <a:pt x="308349" y="12908"/>
                  </a:cubicBezTo>
                  <a:cubicBezTo>
                    <a:pt x="301872" y="9177"/>
                    <a:pt x="296168" y="6689"/>
                    <a:pt x="292523" y="6689"/>
                  </a:cubicBezTo>
                  <a:cubicBezTo>
                    <a:pt x="276740" y="6689"/>
                    <a:pt x="239212" y="2100"/>
                    <a:pt x="241185" y="31780"/>
                  </a:cubicBezTo>
                  <a:cubicBezTo>
                    <a:pt x="243200" y="61502"/>
                    <a:pt x="219482" y="50050"/>
                    <a:pt x="221455" y="66048"/>
                  </a:cubicBezTo>
                  <a:cubicBezTo>
                    <a:pt x="223428" y="82046"/>
                    <a:pt x="209618" y="82046"/>
                    <a:pt x="211590" y="102590"/>
                  </a:cubicBezTo>
                  <a:cubicBezTo>
                    <a:pt x="213606" y="123134"/>
                    <a:pt x="201727" y="113999"/>
                    <a:pt x="181954" y="125450"/>
                  </a:cubicBezTo>
                  <a:cubicBezTo>
                    <a:pt x="162225" y="136859"/>
                    <a:pt x="170117" y="118588"/>
                    <a:pt x="150387" y="118588"/>
                  </a:cubicBezTo>
                  <a:cubicBezTo>
                    <a:pt x="130616" y="118588"/>
                    <a:pt x="128643" y="130039"/>
                    <a:pt x="116806" y="134585"/>
                  </a:cubicBezTo>
                  <a:cubicBezTo>
                    <a:pt x="104968" y="139131"/>
                    <a:pt x="81250" y="132312"/>
                    <a:pt x="73358" y="139131"/>
                  </a:cubicBezTo>
                  <a:cubicBezTo>
                    <a:pt x="65467" y="145994"/>
                    <a:pt x="53630" y="123177"/>
                    <a:pt x="45695" y="123177"/>
                  </a:cubicBezTo>
                  <a:cubicBezTo>
                    <a:pt x="41663" y="123177"/>
                    <a:pt x="38189" y="110696"/>
                    <a:pt x="35701" y="98473"/>
                  </a:cubicBezTo>
                  <a:cubicBezTo>
                    <a:pt x="34287" y="98172"/>
                    <a:pt x="33000" y="97915"/>
                    <a:pt x="31884" y="98044"/>
                  </a:cubicBezTo>
                  <a:cubicBezTo>
                    <a:pt x="19061" y="99202"/>
                    <a:pt x="-2169" y="138446"/>
                    <a:pt x="10139" y="151741"/>
                  </a:cubicBezTo>
                  <a:cubicBezTo>
                    <a:pt x="24936" y="167739"/>
                    <a:pt x="20990" y="192829"/>
                    <a:pt x="27896" y="205439"/>
                  </a:cubicBezTo>
                  <a:cubicBezTo>
                    <a:pt x="34844" y="218005"/>
                    <a:pt x="56589" y="220235"/>
                    <a:pt x="56589" y="244253"/>
                  </a:cubicBezTo>
                  <a:cubicBezTo>
                    <a:pt x="56589" y="268229"/>
                    <a:pt x="75331" y="305928"/>
                    <a:pt x="88198" y="295635"/>
                  </a:cubicBezTo>
                  <a:cubicBezTo>
                    <a:pt x="101022" y="285341"/>
                    <a:pt x="110886" y="300224"/>
                    <a:pt x="114833" y="310474"/>
                  </a:cubicBezTo>
                  <a:cubicBezTo>
                    <a:pt x="118778" y="320768"/>
                    <a:pt x="149401" y="302497"/>
                    <a:pt x="159266" y="304770"/>
                  </a:cubicBezTo>
                  <a:cubicBezTo>
                    <a:pt x="169130" y="307043"/>
                    <a:pt x="199710" y="313905"/>
                    <a:pt x="201727" y="327587"/>
                  </a:cubicBezTo>
                  <a:cubicBezTo>
                    <a:pt x="203699" y="341312"/>
                    <a:pt x="231363" y="326429"/>
                    <a:pt x="250105" y="318452"/>
                  </a:cubicBezTo>
                  <a:cubicBezTo>
                    <a:pt x="268848" y="310474"/>
                    <a:pt x="257997" y="245411"/>
                    <a:pt x="275752" y="23284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6" name="Google Shape;506;p28"/>
            <p:cNvSpPr/>
            <p:nvPr/>
          </p:nvSpPr>
          <p:spPr>
            <a:xfrm>
              <a:off x="9641935" y="4373314"/>
              <a:ext cx="227313" cy="300225"/>
            </a:xfrm>
            <a:custGeom>
              <a:rect b="b" l="l" r="r" t="t"/>
              <a:pathLst>
                <a:path extrusionOk="0" h="300225" w="227313">
                  <a:moveTo>
                    <a:pt x="33521" y="209323"/>
                  </a:moveTo>
                  <a:cubicBezTo>
                    <a:pt x="48318" y="210438"/>
                    <a:pt x="46388" y="235571"/>
                    <a:pt x="43428" y="250411"/>
                  </a:cubicBezTo>
                  <a:cubicBezTo>
                    <a:pt x="40426" y="265251"/>
                    <a:pt x="34464" y="300548"/>
                    <a:pt x="47374" y="294930"/>
                  </a:cubicBezTo>
                  <a:cubicBezTo>
                    <a:pt x="63157" y="288067"/>
                    <a:pt x="73022" y="265251"/>
                    <a:pt x="64143" y="257230"/>
                  </a:cubicBezTo>
                  <a:cubicBezTo>
                    <a:pt x="55222" y="249253"/>
                    <a:pt x="56251" y="198986"/>
                    <a:pt x="60198" y="186420"/>
                  </a:cubicBezTo>
                  <a:cubicBezTo>
                    <a:pt x="64143" y="173853"/>
                    <a:pt x="90821" y="182989"/>
                    <a:pt x="81943" y="202418"/>
                  </a:cubicBezTo>
                  <a:cubicBezTo>
                    <a:pt x="73065" y="221847"/>
                    <a:pt x="98713" y="219530"/>
                    <a:pt x="98713" y="241233"/>
                  </a:cubicBezTo>
                  <a:cubicBezTo>
                    <a:pt x="98713" y="262934"/>
                    <a:pt x="113509" y="251526"/>
                    <a:pt x="129335" y="245822"/>
                  </a:cubicBezTo>
                  <a:cubicBezTo>
                    <a:pt x="145162" y="240117"/>
                    <a:pt x="142202" y="229824"/>
                    <a:pt x="131308" y="216100"/>
                  </a:cubicBezTo>
                  <a:cubicBezTo>
                    <a:pt x="120458" y="202418"/>
                    <a:pt x="139200" y="182989"/>
                    <a:pt x="124403" y="171580"/>
                  </a:cubicBezTo>
                  <a:cubicBezTo>
                    <a:pt x="109564" y="160172"/>
                    <a:pt x="99699" y="143016"/>
                    <a:pt x="113509" y="139628"/>
                  </a:cubicBezTo>
                  <a:cubicBezTo>
                    <a:pt x="127362" y="136197"/>
                    <a:pt x="168794" y="108790"/>
                    <a:pt x="163904" y="97339"/>
                  </a:cubicBezTo>
                  <a:cubicBezTo>
                    <a:pt x="158972" y="85930"/>
                    <a:pt x="100728" y="99612"/>
                    <a:pt x="95753" y="120156"/>
                  </a:cubicBezTo>
                  <a:cubicBezTo>
                    <a:pt x="90821" y="140700"/>
                    <a:pt x="49347" y="117883"/>
                    <a:pt x="54279" y="82456"/>
                  </a:cubicBezTo>
                  <a:cubicBezTo>
                    <a:pt x="59212" y="47073"/>
                    <a:pt x="141173" y="41326"/>
                    <a:pt x="164890" y="53935"/>
                  </a:cubicBezTo>
                  <a:cubicBezTo>
                    <a:pt x="188608" y="66502"/>
                    <a:pt x="214256" y="33391"/>
                    <a:pt x="223134" y="13962"/>
                  </a:cubicBezTo>
                  <a:cubicBezTo>
                    <a:pt x="232013" y="-5467"/>
                    <a:pt x="204391" y="17393"/>
                    <a:pt x="187579" y="29960"/>
                  </a:cubicBezTo>
                  <a:cubicBezTo>
                    <a:pt x="170810" y="42526"/>
                    <a:pt x="126376" y="28802"/>
                    <a:pt x="103644" y="19666"/>
                  </a:cubicBezTo>
                  <a:cubicBezTo>
                    <a:pt x="80913" y="10574"/>
                    <a:pt x="81900" y="35664"/>
                    <a:pt x="63114" y="39095"/>
                  </a:cubicBezTo>
                  <a:cubicBezTo>
                    <a:pt x="44372" y="42526"/>
                    <a:pt x="48318" y="90477"/>
                    <a:pt x="39439" y="96181"/>
                  </a:cubicBezTo>
                  <a:cubicBezTo>
                    <a:pt x="30518" y="101928"/>
                    <a:pt x="30518" y="137311"/>
                    <a:pt x="12762" y="170465"/>
                  </a:cubicBezTo>
                  <a:cubicBezTo>
                    <a:pt x="-4994" y="203576"/>
                    <a:pt x="18723" y="208165"/>
                    <a:pt x="33521" y="2093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7" name="Google Shape;507;p28"/>
            <p:cNvSpPr/>
            <p:nvPr/>
          </p:nvSpPr>
          <p:spPr>
            <a:xfrm>
              <a:off x="8923993" y="4378419"/>
              <a:ext cx="34311" cy="34311"/>
            </a:xfrm>
            <a:custGeom>
              <a:rect b="b" l="l" r="r" t="t"/>
              <a:pathLst>
                <a:path extrusionOk="0" h="34311" w="34311">
                  <a:moveTo>
                    <a:pt x="19600" y="18335"/>
                  </a:moveTo>
                  <a:cubicBezTo>
                    <a:pt x="22645" y="22281"/>
                    <a:pt x="25818" y="26141"/>
                    <a:pt x="29121" y="29915"/>
                  </a:cubicBezTo>
                  <a:cubicBezTo>
                    <a:pt x="27191" y="16877"/>
                    <a:pt x="9778" y="2037"/>
                    <a:pt x="6433" y="7656"/>
                  </a:cubicBezTo>
                  <a:cubicBezTo>
                    <a:pt x="11065" y="9672"/>
                    <a:pt x="15525" y="13103"/>
                    <a:pt x="19600" y="1833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8" name="Google Shape;508;p28"/>
            <p:cNvSpPr/>
            <p:nvPr/>
          </p:nvSpPr>
          <p:spPr>
            <a:xfrm>
              <a:off x="9555737" y="4753060"/>
              <a:ext cx="107223" cy="51467"/>
            </a:xfrm>
            <a:custGeom>
              <a:rect b="b" l="l" r="r" t="t"/>
              <a:pathLst>
                <a:path extrusionOk="0" h="51467" w="107223">
                  <a:moveTo>
                    <a:pt x="54526" y="10012"/>
                  </a:moveTo>
                  <a:cubicBezTo>
                    <a:pt x="50581" y="20305"/>
                    <a:pt x="33811" y="22578"/>
                    <a:pt x="23947" y="14558"/>
                  </a:cubicBezTo>
                  <a:cubicBezTo>
                    <a:pt x="14082" y="6581"/>
                    <a:pt x="1859" y="25409"/>
                    <a:pt x="8164" y="35102"/>
                  </a:cubicBezTo>
                  <a:cubicBezTo>
                    <a:pt x="11123" y="39691"/>
                    <a:pt x="31839" y="57962"/>
                    <a:pt x="56543" y="44238"/>
                  </a:cubicBezTo>
                  <a:cubicBezTo>
                    <a:pt x="81290" y="30513"/>
                    <a:pt x="98017" y="43079"/>
                    <a:pt x="103935" y="28240"/>
                  </a:cubicBezTo>
                  <a:cubicBezTo>
                    <a:pt x="109854" y="13443"/>
                    <a:pt x="58516" y="-282"/>
                    <a:pt x="54526" y="1001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9" name="Google Shape;509;p28"/>
            <p:cNvSpPr/>
            <p:nvPr/>
          </p:nvSpPr>
          <p:spPr>
            <a:xfrm>
              <a:off x="9509645" y="4752350"/>
              <a:ext cx="42889" cy="34311"/>
            </a:xfrm>
            <a:custGeom>
              <a:rect b="b" l="l" r="r" t="t"/>
              <a:pathLst>
                <a:path extrusionOk="0" h="34311" w="42889">
                  <a:moveTo>
                    <a:pt x="6433" y="6433"/>
                  </a:moveTo>
                  <a:cubicBezTo>
                    <a:pt x="9822" y="12609"/>
                    <a:pt x="11538" y="19772"/>
                    <a:pt x="11538" y="26891"/>
                  </a:cubicBezTo>
                  <a:cubicBezTo>
                    <a:pt x="17800" y="30280"/>
                    <a:pt x="25391" y="32295"/>
                    <a:pt x="34483" y="24447"/>
                  </a:cubicBezTo>
                  <a:cubicBezTo>
                    <a:pt x="50395" y="10636"/>
                    <a:pt x="19601" y="12395"/>
                    <a:pt x="6433"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0" name="Google Shape;510;p28"/>
            <p:cNvSpPr/>
            <p:nvPr/>
          </p:nvSpPr>
          <p:spPr>
            <a:xfrm>
              <a:off x="9204768" y="4665599"/>
              <a:ext cx="287358" cy="90067"/>
            </a:xfrm>
            <a:custGeom>
              <a:rect b="b" l="l" r="r" t="t"/>
              <a:pathLst>
                <a:path extrusionOk="0" h="90067" w="287358">
                  <a:moveTo>
                    <a:pt x="32230" y="46091"/>
                  </a:moveTo>
                  <a:cubicBezTo>
                    <a:pt x="41108" y="46091"/>
                    <a:pt x="37162" y="65520"/>
                    <a:pt x="50029" y="67750"/>
                  </a:cubicBezTo>
                  <a:cubicBezTo>
                    <a:pt x="62853" y="70066"/>
                    <a:pt x="105356" y="83791"/>
                    <a:pt x="109259" y="73497"/>
                  </a:cubicBezTo>
                  <a:cubicBezTo>
                    <a:pt x="112775" y="64405"/>
                    <a:pt x="144085" y="71439"/>
                    <a:pt x="164930" y="85807"/>
                  </a:cubicBezTo>
                  <a:cubicBezTo>
                    <a:pt x="191993" y="81732"/>
                    <a:pt x="219098" y="77872"/>
                    <a:pt x="246333" y="76199"/>
                  </a:cubicBezTo>
                  <a:cubicBezTo>
                    <a:pt x="231022" y="67321"/>
                    <a:pt x="268636" y="59558"/>
                    <a:pt x="281116" y="50637"/>
                  </a:cubicBezTo>
                  <a:cubicBezTo>
                    <a:pt x="293983" y="41502"/>
                    <a:pt x="273225" y="38071"/>
                    <a:pt x="241615" y="49522"/>
                  </a:cubicBezTo>
                  <a:cubicBezTo>
                    <a:pt x="209963" y="60931"/>
                    <a:pt x="173464" y="24389"/>
                    <a:pt x="172478" y="40387"/>
                  </a:cubicBezTo>
                  <a:cubicBezTo>
                    <a:pt x="171492" y="56385"/>
                    <a:pt x="115178" y="33525"/>
                    <a:pt x="101367" y="22116"/>
                  </a:cubicBezTo>
                  <a:cubicBezTo>
                    <a:pt x="87557" y="10707"/>
                    <a:pt x="34203" y="-4175"/>
                    <a:pt x="23352" y="17527"/>
                  </a:cubicBezTo>
                  <a:cubicBezTo>
                    <a:pt x="12501" y="39229"/>
                    <a:pt x="3108" y="19757"/>
                    <a:pt x="7569" y="40344"/>
                  </a:cubicBezTo>
                  <a:cubicBezTo>
                    <a:pt x="10528" y="54069"/>
                    <a:pt x="23352" y="46091"/>
                    <a:pt x="32230" y="460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1" name="Google Shape;511;p28"/>
            <p:cNvSpPr/>
            <p:nvPr/>
          </p:nvSpPr>
          <p:spPr>
            <a:xfrm>
              <a:off x="9652786" y="4808023"/>
              <a:ext cx="72911" cy="42889"/>
            </a:xfrm>
            <a:custGeom>
              <a:rect b="b" l="l" r="r" t="t"/>
              <a:pathLst>
                <a:path extrusionOk="0" h="42889" w="72911">
                  <a:moveTo>
                    <a:pt x="6886" y="10976"/>
                  </a:moveTo>
                  <a:cubicBezTo>
                    <a:pt x="12848" y="21270"/>
                    <a:pt x="29618" y="21270"/>
                    <a:pt x="36566" y="28132"/>
                  </a:cubicBezTo>
                  <a:cubicBezTo>
                    <a:pt x="43471" y="34952"/>
                    <a:pt x="68132" y="49834"/>
                    <a:pt x="68132" y="30405"/>
                  </a:cubicBezTo>
                  <a:cubicBezTo>
                    <a:pt x="68132" y="10976"/>
                    <a:pt x="282" y="-432"/>
                    <a:pt x="6886" y="1097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2" name="Google Shape;512;p28"/>
            <p:cNvSpPr/>
            <p:nvPr/>
          </p:nvSpPr>
          <p:spPr>
            <a:xfrm>
              <a:off x="10056838" y="4451326"/>
              <a:ext cx="351692" cy="347403"/>
            </a:xfrm>
            <a:custGeom>
              <a:rect b="b" l="l" r="r" t="t"/>
              <a:pathLst>
                <a:path extrusionOk="0" h="347403" w="351692">
                  <a:moveTo>
                    <a:pt x="293609" y="87006"/>
                  </a:moveTo>
                  <a:cubicBezTo>
                    <a:pt x="275682" y="86620"/>
                    <a:pt x="264659" y="75512"/>
                    <a:pt x="260413" y="62044"/>
                  </a:cubicBezTo>
                  <a:cubicBezTo>
                    <a:pt x="246302" y="56083"/>
                    <a:pt x="235365" y="52137"/>
                    <a:pt x="230906" y="52480"/>
                  </a:cubicBezTo>
                  <a:cubicBezTo>
                    <a:pt x="216108" y="53638"/>
                    <a:pt x="214135" y="83318"/>
                    <a:pt x="201269" y="83318"/>
                  </a:cubicBezTo>
                  <a:cubicBezTo>
                    <a:pt x="188445" y="83318"/>
                    <a:pt x="170646" y="114155"/>
                    <a:pt x="146971" y="123290"/>
                  </a:cubicBezTo>
                  <a:cubicBezTo>
                    <a:pt x="123253" y="132426"/>
                    <a:pt x="122267" y="44503"/>
                    <a:pt x="111416" y="27347"/>
                  </a:cubicBezTo>
                  <a:cubicBezTo>
                    <a:pt x="100565" y="10234"/>
                    <a:pt x="41334" y="-3490"/>
                    <a:pt x="35416" y="15895"/>
                  </a:cubicBezTo>
                  <a:cubicBezTo>
                    <a:pt x="29497" y="35324"/>
                    <a:pt x="8911" y="25031"/>
                    <a:pt x="6766" y="41029"/>
                  </a:cubicBezTo>
                  <a:cubicBezTo>
                    <a:pt x="4794" y="55868"/>
                    <a:pt x="11698" y="51279"/>
                    <a:pt x="24565" y="51279"/>
                  </a:cubicBezTo>
                  <a:cubicBezTo>
                    <a:pt x="37432" y="51279"/>
                    <a:pt x="37389" y="62688"/>
                    <a:pt x="43308" y="77527"/>
                  </a:cubicBezTo>
                  <a:cubicBezTo>
                    <a:pt x="49226" y="92410"/>
                    <a:pt x="84825" y="82117"/>
                    <a:pt x="96662" y="80959"/>
                  </a:cubicBezTo>
                  <a:cubicBezTo>
                    <a:pt x="108543" y="79801"/>
                    <a:pt x="110472" y="99230"/>
                    <a:pt x="93703" y="92367"/>
                  </a:cubicBezTo>
                  <a:cubicBezTo>
                    <a:pt x="76933" y="85548"/>
                    <a:pt x="76933" y="101503"/>
                    <a:pt x="65052" y="98028"/>
                  </a:cubicBezTo>
                  <a:cubicBezTo>
                    <a:pt x="53215" y="94598"/>
                    <a:pt x="37389" y="95755"/>
                    <a:pt x="45281" y="103733"/>
                  </a:cubicBezTo>
                  <a:cubicBezTo>
                    <a:pt x="53215" y="111710"/>
                    <a:pt x="65996" y="119731"/>
                    <a:pt x="65996" y="138002"/>
                  </a:cubicBezTo>
                  <a:cubicBezTo>
                    <a:pt x="65996" y="156315"/>
                    <a:pt x="88727" y="152884"/>
                    <a:pt x="88727" y="138002"/>
                  </a:cubicBezTo>
                  <a:cubicBezTo>
                    <a:pt x="88727" y="123162"/>
                    <a:pt x="100565" y="142591"/>
                    <a:pt x="123296" y="149410"/>
                  </a:cubicBezTo>
                  <a:cubicBezTo>
                    <a:pt x="145985" y="156273"/>
                    <a:pt x="130202" y="166566"/>
                    <a:pt x="152932" y="167724"/>
                  </a:cubicBezTo>
                  <a:cubicBezTo>
                    <a:pt x="175621" y="168882"/>
                    <a:pt x="227002" y="188268"/>
                    <a:pt x="246732" y="205423"/>
                  </a:cubicBezTo>
                  <a:cubicBezTo>
                    <a:pt x="266503" y="222536"/>
                    <a:pt x="252650" y="233945"/>
                    <a:pt x="265517" y="249986"/>
                  </a:cubicBezTo>
                  <a:cubicBezTo>
                    <a:pt x="278341" y="265940"/>
                    <a:pt x="282287" y="284254"/>
                    <a:pt x="264530" y="284254"/>
                  </a:cubicBezTo>
                  <a:cubicBezTo>
                    <a:pt x="246775" y="284254"/>
                    <a:pt x="228032" y="304798"/>
                    <a:pt x="232964" y="315091"/>
                  </a:cubicBezTo>
                  <a:cubicBezTo>
                    <a:pt x="237896" y="325385"/>
                    <a:pt x="296183" y="310502"/>
                    <a:pt x="309993" y="310502"/>
                  </a:cubicBezTo>
                  <a:cubicBezTo>
                    <a:pt x="319043" y="310502"/>
                    <a:pt x="328179" y="329116"/>
                    <a:pt x="345549" y="342583"/>
                  </a:cubicBezTo>
                  <a:lnTo>
                    <a:pt x="345549" y="98844"/>
                  </a:lnTo>
                  <a:cubicBezTo>
                    <a:pt x="338343" y="96013"/>
                    <a:pt x="330624" y="92796"/>
                    <a:pt x="322731" y="89408"/>
                  </a:cubicBezTo>
                  <a:cubicBezTo>
                    <a:pt x="313124" y="88121"/>
                    <a:pt x="303474" y="87263"/>
                    <a:pt x="293609" y="8700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3" name="Google Shape;513;p28"/>
            <p:cNvSpPr/>
            <p:nvPr/>
          </p:nvSpPr>
          <p:spPr>
            <a:xfrm>
              <a:off x="9935918" y="4360015"/>
              <a:ext cx="60045" cy="102934"/>
            </a:xfrm>
            <a:custGeom>
              <a:rect b="b" l="l" r="r" t="t"/>
              <a:pathLst>
                <a:path extrusionOk="0" h="102934" w="60045">
                  <a:moveTo>
                    <a:pt x="42722" y="69593"/>
                  </a:moveTo>
                  <a:cubicBezTo>
                    <a:pt x="64467" y="71866"/>
                    <a:pt x="54560" y="57026"/>
                    <a:pt x="54560" y="41028"/>
                  </a:cubicBezTo>
                  <a:cubicBezTo>
                    <a:pt x="54560" y="25031"/>
                    <a:pt x="34830" y="38755"/>
                    <a:pt x="34830" y="30735"/>
                  </a:cubicBezTo>
                  <a:cubicBezTo>
                    <a:pt x="34830" y="22758"/>
                    <a:pt x="27925" y="-9238"/>
                    <a:pt x="12098" y="15895"/>
                  </a:cubicBezTo>
                  <a:cubicBezTo>
                    <a:pt x="-3685" y="41028"/>
                    <a:pt x="17203" y="103089"/>
                    <a:pt x="29855" y="100430"/>
                  </a:cubicBezTo>
                  <a:cubicBezTo>
                    <a:pt x="40749" y="98157"/>
                    <a:pt x="20977" y="67320"/>
                    <a:pt x="42722" y="6959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4" name="Google Shape;514;p28"/>
            <p:cNvSpPr/>
            <p:nvPr/>
          </p:nvSpPr>
          <p:spPr>
            <a:xfrm>
              <a:off x="9959042" y="4546035"/>
              <a:ext cx="102934" cy="51467"/>
            </a:xfrm>
            <a:custGeom>
              <a:rect b="b" l="l" r="r" t="t"/>
              <a:pathLst>
                <a:path extrusionOk="0" h="51467" w="102934">
                  <a:moveTo>
                    <a:pt x="71923" y="10353"/>
                  </a:moveTo>
                  <a:cubicBezTo>
                    <a:pt x="46275" y="1218"/>
                    <a:pt x="2400" y="8981"/>
                    <a:pt x="6732" y="24035"/>
                  </a:cubicBezTo>
                  <a:cubicBezTo>
                    <a:pt x="10677" y="37759"/>
                    <a:pt x="31436" y="32055"/>
                    <a:pt x="52152" y="32055"/>
                  </a:cubicBezTo>
                  <a:cubicBezTo>
                    <a:pt x="72867" y="32055"/>
                    <a:pt x="83718" y="49168"/>
                    <a:pt x="94612" y="49168"/>
                  </a:cubicBezTo>
                  <a:cubicBezTo>
                    <a:pt x="105506" y="49168"/>
                    <a:pt x="97614" y="19446"/>
                    <a:pt x="71923" y="103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5" name="Google Shape;515;p28"/>
            <p:cNvSpPr/>
            <p:nvPr/>
          </p:nvSpPr>
          <p:spPr>
            <a:xfrm>
              <a:off x="9679548" y="4758304"/>
              <a:ext cx="158690" cy="38600"/>
            </a:xfrm>
            <a:custGeom>
              <a:rect b="b" l="l" r="r" t="t"/>
              <a:pathLst>
                <a:path extrusionOk="0" h="38600" w="158690">
                  <a:moveTo>
                    <a:pt x="140101" y="7041"/>
                  </a:moveTo>
                  <a:cubicBezTo>
                    <a:pt x="113424" y="2495"/>
                    <a:pt x="95668" y="25312"/>
                    <a:pt x="68991" y="13904"/>
                  </a:cubicBezTo>
                  <a:cubicBezTo>
                    <a:pt x="42313" y="2495"/>
                    <a:pt x="2427" y="14118"/>
                    <a:pt x="6759" y="24197"/>
                  </a:cubicBezTo>
                  <a:cubicBezTo>
                    <a:pt x="10704" y="33332"/>
                    <a:pt x="34422" y="34491"/>
                    <a:pt x="61056" y="35606"/>
                  </a:cubicBezTo>
                  <a:cubicBezTo>
                    <a:pt x="87733" y="36721"/>
                    <a:pt x="111408" y="19608"/>
                    <a:pt x="129207" y="18493"/>
                  </a:cubicBezTo>
                  <a:cubicBezTo>
                    <a:pt x="147007" y="17335"/>
                    <a:pt x="166778" y="11631"/>
                    <a:pt x="140101" y="704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6" name="Google Shape;516;p28"/>
            <p:cNvSpPr/>
            <p:nvPr/>
          </p:nvSpPr>
          <p:spPr>
            <a:xfrm>
              <a:off x="9890949" y="4556194"/>
              <a:ext cx="51467" cy="42889"/>
            </a:xfrm>
            <a:custGeom>
              <a:rect b="b" l="l" r="r" t="t"/>
              <a:pathLst>
                <a:path extrusionOk="0" h="42889" w="51467">
                  <a:moveTo>
                    <a:pt x="6716" y="16149"/>
                  </a:moveTo>
                  <a:cubicBezTo>
                    <a:pt x="10662" y="34420"/>
                    <a:pt x="39312" y="44713"/>
                    <a:pt x="47204" y="28716"/>
                  </a:cubicBezTo>
                  <a:cubicBezTo>
                    <a:pt x="55095" y="12718"/>
                    <a:pt x="2127" y="-5038"/>
                    <a:pt x="6716" y="1614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7" name="Google Shape;517;p28"/>
            <p:cNvSpPr/>
            <p:nvPr/>
          </p:nvSpPr>
          <p:spPr>
            <a:xfrm>
              <a:off x="9805174" y="4786875"/>
              <a:ext cx="68622" cy="64333"/>
            </a:xfrm>
            <a:custGeom>
              <a:rect b="b" l="l" r="r" t="t"/>
              <a:pathLst>
                <a:path extrusionOk="0" h="64333" w="68622">
                  <a:moveTo>
                    <a:pt x="55049" y="6433"/>
                  </a:moveTo>
                  <a:cubicBezTo>
                    <a:pt x="52004" y="8793"/>
                    <a:pt x="48487" y="10636"/>
                    <a:pt x="44198" y="11752"/>
                  </a:cubicBezTo>
                  <a:cubicBezTo>
                    <a:pt x="42869" y="15998"/>
                    <a:pt x="41539" y="20716"/>
                    <a:pt x="39266" y="22774"/>
                  </a:cubicBezTo>
                  <a:cubicBezTo>
                    <a:pt x="36478" y="25305"/>
                    <a:pt x="31760" y="20287"/>
                    <a:pt x="28372" y="15826"/>
                  </a:cubicBezTo>
                  <a:cubicBezTo>
                    <a:pt x="9286" y="25005"/>
                    <a:pt x="-793" y="51381"/>
                    <a:pt x="12460" y="59573"/>
                  </a:cubicBezTo>
                  <a:cubicBezTo>
                    <a:pt x="25198" y="67422"/>
                    <a:pt x="43769" y="46578"/>
                    <a:pt x="54363" y="31867"/>
                  </a:cubicBezTo>
                  <a:cubicBezTo>
                    <a:pt x="56078" y="29465"/>
                    <a:pt x="57622" y="27235"/>
                    <a:pt x="58866" y="25305"/>
                  </a:cubicBezTo>
                  <a:cubicBezTo>
                    <a:pt x="59595" y="24190"/>
                    <a:pt x="60796" y="23032"/>
                    <a:pt x="62212" y="21831"/>
                  </a:cubicBezTo>
                  <a:cubicBezTo>
                    <a:pt x="63198" y="20973"/>
                    <a:pt x="64313" y="20158"/>
                    <a:pt x="65557" y="19300"/>
                  </a:cubicBezTo>
                  <a:cubicBezTo>
                    <a:pt x="62468" y="14282"/>
                    <a:pt x="58523" y="9436"/>
                    <a:pt x="55049"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8" name="Google Shape;518;p28"/>
            <p:cNvSpPr/>
            <p:nvPr/>
          </p:nvSpPr>
          <p:spPr>
            <a:xfrm>
              <a:off x="9827112" y="4758791"/>
              <a:ext cx="120090" cy="55756"/>
            </a:xfrm>
            <a:custGeom>
              <a:rect b="b" l="l" r="r" t="t"/>
              <a:pathLst>
                <a:path extrusionOk="0" h="55756" w="120090">
                  <a:moveTo>
                    <a:pt x="17199" y="40823"/>
                  </a:moveTo>
                  <a:cubicBezTo>
                    <a:pt x="13382" y="41166"/>
                    <a:pt x="9779" y="42324"/>
                    <a:pt x="6433" y="43911"/>
                  </a:cubicBezTo>
                  <a:cubicBezTo>
                    <a:pt x="9822" y="48371"/>
                    <a:pt x="14540" y="53347"/>
                    <a:pt x="17327" y="50859"/>
                  </a:cubicBezTo>
                  <a:cubicBezTo>
                    <a:pt x="19601" y="48801"/>
                    <a:pt x="20931" y="44082"/>
                    <a:pt x="22259" y="39836"/>
                  </a:cubicBezTo>
                  <a:cubicBezTo>
                    <a:pt x="20845" y="40180"/>
                    <a:pt x="19429" y="40523"/>
                    <a:pt x="17800" y="40737"/>
                  </a:cubicBezTo>
                  <a:cubicBezTo>
                    <a:pt x="17628" y="40737"/>
                    <a:pt x="17456" y="40823"/>
                    <a:pt x="17199" y="40823"/>
                  </a:cubicBezTo>
                  <a:close/>
                  <a:moveTo>
                    <a:pt x="64592" y="11144"/>
                  </a:moveTo>
                  <a:cubicBezTo>
                    <a:pt x="51253" y="10329"/>
                    <a:pt x="45891" y="23067"/>
                    <a:pt x="35985" y="32160"/>
                  </a:cubicBezTo>
                  <a:cubicBezTo>
                    <a:pt x="35041" y="32974"/>
                    <a:pt x="34097" y="33746"/>
                    <a:pt x="33110" y="34518"/>
                  </a:cubicBezTo>
                  <a:cubicBezTo>
                    <a:pt x="36585" y="37521"/>
                    <a:pt x="40530" y="42367"/>
                    <a:pt x="43662" y="47385"/>
                  </a:cubicBezTo>
                  <a:cubicBezTo>
                    <a:pt x="62791" y="34261"/>
                    <a:pt x="111469" y="17877"/>
                    <a:pt x="114043" y="9986"/>
                  </a:cubicBezTo>
                  <a:cubicBezTo>
                    <a:pt x="116959" y="893"/>
                    <a:pt x="84364" y="12259"/>
                    <a:pt x="64592" y="1114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19" name="Google Shape;519;p28"/>
            <p:cNvSpPr/>
            <p:nvPr/>
          </p:nvSpPr>
          <p:spPr>
            <a:xfrm>
              <a:off x="5995546" y="2731396"/>
              <a:ext cx="68622" cy="111512"/>
            </a:xfrm>
            <a:custGeom>
              <a:rect b="b" l="l" r="r" t="t"/>
              <a:pathLst>
                <a:path extrusionOk="0" h="111512" w="68622">
                  <a:moveTo>
                    <a:pt x="31489" y="11375"/>
                  </a:moveTo>
                  <a:cubicBezTo>
                    <a:pt x="20638" y="22226"/>
                    <a:pt x="11674" y="9488"/>
                    <a:pt x="7299" y="18237"/>
                  </a:cubicBezTo>
                  <a:cubicBezTo>
                    <a:pt x="1852" y="29088"/>
                    <a:pt x="24068" y="45643"/>
                    <a:pt x="19651" y="67903"/>
                  </a:cubicBezTo>
                  <a:cubicBezTo>
                    <a:pt x="15190" y="90162"/>
                    <a:pt x="22139" y="118169"/>
                    <a:pt x="33461" y="105045"/>
                  </a:cubicBezTo>
                  <a:cubicBezTo>
                    <a:pt x="44827" y="91921"/>
                    <a:pt x="50274" y="98183"/>
                    <a:pt x="56708" y="88490"/>
                  </a:cubicBezTo>
                  <a:cubicBezTo>
                    <a:pt x="63141" y="78797"/>
                    <a:pt x="57694" y="42813"/>
                    <a:pt x="62154" y="25700"/>
                  </a:cubicBezTo>
                  <a:cubicBezTo>
                    <a:pt x="66529" y="8544"/>
                    <a:pt x="42339" y="524"/>
                    <a:pt x="31489" y="1137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20" name="Google Shape;520;p28"/>
            <p:cNvSpPr/>
            <p:nvPr/>
          </p:nvSpPr>
          <p:spPr>
            <a:xfrm>
              <a:off x="5947754" y="2445977"/>
              <a:ext cx="390292" cy="437470"/>
            </a:xfrm>
            <a:custGeom>
              <a:rect b="b" l="l" r="r" t="t"/>
              <a:pathLst>
                <a:path extrusionOk="0" h="437470" w="390292">
                  <a:moveTo>
                    <a:pt x="321219" y="278523"/>
                  </a:moveTo>
                  <a:cubicBezTo>
                    <a:pt x="308395" y="269388"/>
                    <a:pt x="316759" y="254505"/>
                    <a:pt x="296514" y="255663"/>
                  </a:cubicBezTo>
                  <a:cubicBezTo>
                    <a:pt x="276271" y="256821"/>
                    <a:pt x="252081" y="227699"/>
                    <a:pt x="244661" y="193989"/>
                  </a:cubicBezTo>
                  <a:cubicBezTo>
                    <a:pt x="237242" y="160320"/>
                    <a:pt x="205675" y="158605"/>
                    <a:pt x="197741" y="138618"/>
                  </a:cubicBezTo>
                  <a:cubicBezTo>
                    <a:pt x="189849" y="118632"/>
                    <a:pt x="205160" y="116359"/>
                    <a:pt x="198255" y="99804"/>
                  </a:cubicBezTo>
                  <a:cubicBezTo>
                    <a:pt x="194395" y="90582"/>
                    <a:pt x="202930" y="82433"/>
                    <a:pt x="212966" y="77844"/>
                  </a:cubicBezTo>
                  <a:cubicBezTo>
                    <a:pt x="212151" y="59530"/>
                    <a:pt x="213481" y="39544"/>
                    <a:pt x="214725" y="26634"/>
                  </a:cubicBezTo>
                  <a:cubicBezTo>
                    <a:pt x="206876" y="25691"/>
                    <a:pt x="200142" y="24404"/>
                    <a:pt x="197741" y="22731"/>
                  </a:cubicBezTo>
                  <a:cubicBezTo>
                    <a:pt x="194009" y="20158"/>
                    <a:pt x="193280" y="6433"/>
                    <a:pt x="191093" y="6433"/>
                  </a:cubicBezTo>
                  <a:cubicBezTo>
                    <a:pt x="188862" y="6433"/>
                    <a:pt x="168147" y="6433"/>
                    <a:pt x="164416" y="10722"/>
                  </a:cubicBezTo>
                  <a:cubicBezTo>
                    <a:pt x="160727" y="15011"/>
                    <a:pt x="149618" y="22731"/>
                    <a:pt x="143700" y="18442"/>
                  </a:cubicBezTo>
                  <a:cubicBezTo>
                    <a:pt x="142413" y="17542"/>
                    <a:pt x="140998" y="16598"/>
                    <a:pt x="139540" y="15783"/>
                  </a:cubicBezTo>
                  <a:lnTo>
                    <a:pt x="133063" y="22731"/>
                  </a:lnTo>
                  <a:cubicBezTo>
                    <a:pt x="133063" y="22731"/>
                    <a:pt x="132077" y="31867"/>
                    <a:pt x="128131" y="31867"/>
                  </a:cubicBezTo>
                  <a:cubicBezTo>
                    <a:pt x="124185" y="31867"/>
                    <a:pt x="118267" y="28436"/>
                    <a:pt x="118267" y="36413"/>
                  </a:cubicBezTo>
                  <a:cubicBezTo>
                    <a:pt x="118267" y="44433"/>
                    <a:pt x="107373" y="42117"/>
                    <a:pt x="102440" y="41002"/>
                  </a:cubicBezTo>
                  <a:cubicBezTo>
                    <a:pt x="97508" y="39844"/>
                    <a:pt x="90603" y="42117"/>
                    <a:pt x="90603" y="48980"/>
                  </a:cubicBezTo>
                  <a:cubicBezTo>
                    <a:pt x="90603" y="55842"/>
                    <a:pt x="89616" y="70682"/>
                    <a:pt x="81725" y="62704"/>
                  </a:cubicBezTo>
                  <a:cubicBezTo>
                    <a:pt x="73833" y="54684"/>
                    <a:pt x="65899" y="34140"/>
                    <a:pt x="62982" y="36413"/>
                  </a:cubicBezTo>
                  <a:cubicBezTo>
                    <a:pt x="60023" y="38729"/>
                    <a:pt x="53118" y="63819"/>
                    <a:pt x="46212" y="63819"/>
                  </a:cubicBezTo>
                  <a:cubicBezTo>
                    <a:pt x="41924" y="63819"/>
                    <a:pt x="27856" y="65149"/>
                    <a:pt x="17734" y="66178"/>
                  </a:cubicBezTo>
                  <a:cubicBezTo>
                    <a:pt x="15075" y="76000"/>
                    <a:pt x="17906" y="81876"/>
                    <a:pt x="21508" y="84406"/>
                  </a:cubicBezTo>
                  <a:cubicBezTo>
                    <a:pt x="25240" y="86937"/>
                    <a:pt x="19278" y="97230"/>
                    <a:pt x="14861" y="99804"/>
                  </a:cubicBezTo>
                  <a:cubicBezTo>
                    <a:pt x="10400" y="102377"/>
                    <a:pt x="3023" y="99804"/>
                    <a:pt x="8213" y="109239"/>
                  </a:cubicBezTo>
                  <a:cubicBezTo>
                    <a:pt x="13403" y="118675"/>
                    <a:pt x="23010" y="119490"/>
                    <a:pt x="17820" y="128925"/>
                  </a:cubicBezTo>
                  <a:cubicBezTo>
                    <a:pt x="12630" y="138361"/>
                    <a:pt x="17820" y="146939"/>
                    <a:pt x="25240" y="147797"/>
                  </a:cubicBezTo>
                  <a:cubicBezTo>
                    <a:pt x="32617" y="148654"/>
                    <a:pt x="42996" y="146939"/>
                    <a:pt x="40808" y="153801"/>
                  </a:cubicBezTo>
                  <a:cubicBezTo>
                    <a:pt x="39522" y="157833"/>
                    <a:pt x="37506" y="162379"/>
                    <a:pt x="37034" y="166882"/>
                  </a:cubicBezTo>
                  <a:cubicBezTo>
                    <a:pt x="42867" y="164952"/>
                    <a:pt x="48014" y="164609"/>
                    <a:pt x="53160" y="161478"/>
                  </a:cubicBezTo>
                  <a:cubicBezTo>
                    <a:pt x="63540" y="155216"/>
                    <a:pt x="59079" y="144366"/>
                    <a:pt x="76364" y="138661"/>
                  </a:cubicBezTo>
                  <a:cubicBezTo>
                    <a:pt x="93648" y="132957"/>
                    <a:pt x="116379" y="149512"/>
                    <a:pt x="123285" y="161478"/>
                  </a:cubicBezTo>
                  <a:cubicBezTo>
                    <a:pt x="130190" y="173487"/>
                    <a:pt x="132163" y="174645"/>
                    <a:pt x="133664" y="184338"/>
                  </a:cubicBezTo>
                  <a:cubicBezTo>
                    <a:pt x="135165" y="194031"/>
                    <a:pt x="141555" y="213460"/>
                    <a:pt x="165273" y="231173"/>
                  </a:cubicBezTo>
                  <a:cubicBezTo>
                    <a:pt x="188991" y="248887"/>
                    <a:pt x="198384" y="268873"/>
                    <a:pt x="210693" y="276250"/>
                  </a:cubicBezTo>
                  <a:cubicBezTo>
                    <a:pt x="223045" y="283713"/>
                    <a:pt x="235397" y="281997"/>
                    <a:pt x="242774" y="292248"/>
                  </a:cubicBezTo>
                  <a:cubicBezTo>
                    <a:pt x="250194" y="302541"/>
                    <a:pt x="260058" y="308245"/>
                    <a:pt x="271896" y="314507"/>
                  </a:cubicBezTo>
                  <a:cubicBezTo>
                    <a:pt x="283733" y="320812"/>
                    <a:pt x="284205" y="335652"/>
                    <a:pt x="295571" y="337367"/>
                  </a:cubicBezTo>
                  <a:cubicBezTo>
                    <a:pt x="306937" y="339083"/>
                    <a:pt x="299517" y="350492"/>
                    <a:pt x="306422" y="360185"/>
                  </a:cubicBezTo>
                  <a:cubicBezTo>
                    <a:pt x="313327" y="369877"/>
                    <a:pt x="315300" y="390464"/>
                    <a:pt x="307923" y="401873"/>
                  </a:cubicBezTo>
                  <a:cubicBezTo>
                    <a:pt x="300503" y="413281"/>
                    <a:pt x="304449" y="432710"/>
                    <a:pt x="309381" y="432710"/>
                  </a:cubicBezTo>
                  <a:cubicBezTo>
                    <a:pt x="314314" y="432710"/>
                    <a:pt x="324693" y="412166"/>
                    <a:pt x="326194" y="400715"/>
                  </a:cubicBezTo>
                  <a:cubicBezTo>
                    <a:pt x="327652" y="389263"/>
                    <a:pt x="337560" y="389907"/>
                    <a:pt x="345408" y="377898"/>
                  </a:cubicBezTo>
                  <a:cubicBezTo>
                    <a:pt x="353300" y="365932"/>
                    <a:pt x="333571" y="363058"/>
                    <a:pt x="330140" y="347618"/>
                  </a:cubicBezTo>
                  <a:cubicBezTo>
                    <a:pt x="326666" y="332178"/>
                    <a:pt x="344937" y="318496"/>
                    <a:pt x="362221" y="331063"/>
                  </a:cubicBezTo>
                  <a:cubicBezTo>
                    <a:pt x="379506" y="343629"/>
                    <a:pt x="386411" y="352207"/>
                    <a:pt x="387397" y="332778"/>
                  </a:cubicBezTo>
                  <a:cubicBezTo>
                    <a:pt x="388383" y="313392"/>
                    <a:pt x="334043" y="287659"/>
                    <a:pt x="321219" y="2785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21" name="Google Shape;521;p28"/>
            <p:cNvSpPr/>
            <p:nvPr/>
          </p:nvSpPr>
          <p:spPr>
            <a:xfrm>
              <a:off x="6142964" y="2863664"/>
              <a:ext cx="107223" cy="77200"/>
            </a:xfrm>
            <a:custGeom>
              <a:rect b="b" l="l" r="r" t="t"/>
              <a:pathLst>
                <a:path extrusionOk="0" h="77200" w="107223">
                  <a:moveTo>
                    <a:pt x="75142" y="8761"/>
                  </a:moveTo>
                  <a:cubicBezTo>
                    <a:pt x="54899" y="13908"/>
                    <a:pt x="46492" y="15581"/>
                    <a:pt x="34655" y="8761"/>
                  </a:cubicBezTo>
                  <a:cubicBezTo>
                    <a:pt x="24318" y="2800"/>
                    <a:pt x="8450" y="11935"/>
                    <a:pt x="6433" y="20470"/>
                  </a:cubicBezTo>
                  <a:cubicBezTo>
                    <a:pt x="6991" y="20813"/>
                    <a:pt x="7591" y="21113"/>
                    <a:pt x="8149" y="21456"/>
                  </a:cubicBezTo>
                  <a:cubicBezTo>
                    <a:pt x="15783" y="26174"/>
                    <a:pt x="20587" y="32350"/>
                    <a:pt x="23203" y="39084"/>
                  </a:cubicBezTo>
                  <a:cubicBezTo>
                    <a:pt x="27878" y="41357"/>
                    <a:pt x="33626" y="43630"/>
                    <a:pt x="41045" y="45903"/>
                  </a:cubicBezTo>
                  <a:cubicBezTo>
                    <a:pt x="65750" y="53323"/>
                    <a:pt x="68709" y="72709"/>
                    <a:pt x="79045" y="73310"/>
                  </a:cubicBezTo>
                  <a:cubicBezTo>
                    <a:pt x="89425" y="73867"/>
                    <a:pt x="90411" y="62416"/>
                    <a:pt x="87923" y="47018"/>
                  </a:cubicBezTo>
                  <a:cubicBezTo>
                    <a:pt x="85436" y="31578"/>
                    <a:pt x="100232" y="13908"/>
                    <a:pt x="101734" y="11034"/>
                  </a:cubicBezTo>
                  <a:cubicBezTo>
                    <a:pt x="103278" y="8203"/>
                    <a:pt x="95386" y="3615"/>
                    <a:pt x="75142" y="876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22" name="Google Shape;522;p28"/>
            <p:cNvSpPr/>
            <p:nvPr/>
          </p:nvSpPr>
          <p:spPr>
            <a:xfrm>
              <a:off x="6329275" y="2624054"/>
              <a:ext cx="51467" cy="72911"/>
            </a:xfrm>
            <a:custGeom>
              <a:rect b="b" l="l" r="r" t="t"/>
              <a:pathLst>
                <a:path extrusionOk="0" h="72911" w="51467">
                  <a:moveTo>
                    <a:pt x="20587" y="6433"/>
                  </a:moveTo>
                  <a:cubicBezTo>
                    <a:pt x="13724" y="17113"/>
                    <a:pt x="7034" y="30666"/>
                    <a:pt x="7806" y="35083"/>
                  </a:cubicBezTo>
                  <a:cubicBezTo>
                    <a:pt x="8149" y="37056"/>
                    <a:pt x="7591" y="41431"/>
                    <a:pt x="6433" y="47049"/>
                  </a:cubicBezTo>
                  <a:cubicBezTo>
                    <a:pt x="15225" y="55284"/>
                    <a:pt x="23761" y="63562"/>
                    <a:pt x="30023" y="67293"/>
                  </a:cubicBezTo>
                  <a:cubicBezTo>
                    <a:pt x="30666" y="67679"/>
                    <a:pt x="31181" y="68022"/>
                    <a:pt x="31781" y="68366"/>
                  </a:cubicBezTo>
                  <a:cubicBezTo>
                    <a:pt x="33754" y="55670"/>
                    <a:pt x="41302" y="42546"/>
                    <a:pt x="46792" y="41045"/>
                  </a:cubicBezTo>
                  <a:cubicBezTo>
                    <a:pt x="39158" y="30237"/>
                    <a:pt x="27878" y="14840"/>
                    <a:pt x="20587"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23" name="Google Shape;523;p28"/>
            <p:cNvSpPr/>
            <p:nvPr/>
          </p:nvSpPr>
          <p:spPr>
            <a:xfrm>
              <a:off x="6339311" y="2486079"/>
              <a:ext cx="145823" cy="201579"/>
            </a:xfrm>
            <a:custGeom>
              <a:rect b="b" l="l" r="r" t="t"/>
              <a:pathLst>
                <a:path extrusionOk="0" h="201579" w="145823">
                  <a:moveTo>
                    <a:pt x="127639" y="135058"/>
                  </a:moveTo>
                  <a:cubicBezTo>
                    <a:pt x="120219" y="127338"/>
                    <a:pt x="120948" y="113657"/>
                    <a:pt x="127639" y="108467"/>
                  </a:cubicBezTo>
                  <a:cubicBezTo>
                    <a:pt x="134287" y="103320"/>
                    <a:pt x="128368" y="96501"/>
                    <a:pt x="128368" y="87923"/>
                  </a:cubicBezTo>
                  <a:cubicBezTo>
                    <a:pt x="128368" y="79345"/>
                    <a:pt x="96544" y="76772"/>
                    <a:pt x="91354" y="75056"/>
                  </a:cubicBezTo>
                  <a:cubicBezTo>
                    <a:pt x="86164" y="73341"/>
                    <a:pt x="95086" y="51038"/>
                    <a:pt x="86937" y="51038"/>
                  </a:cubicBezTo>
                  <a:cubicBezTo>
                    <a:pt x="78788" y="51038"/>
                    <a:pt x="75829" y="44219"/>
                    <a:pt x="75829" y="37356"/>
                  </a:cubicBezTo>
                  <a:cubicBezTo>
                    <a:pt x="75829" y="30494"/>
                    <a:pt x="63262" y="19386"/>
                    <a:pt x="63991" y="15054"/>
                  </a:cubicBezTo>
                  <a:cubicBezTo>
                    <a:pt x="64120" y="14454"/>
                    <a:pt x="64463" y="13896"/>
                    <a:pt x="64934" y="13339"/>
                  </a:cubicBezTo>
                  <a:cubicBezTo>
                    <a:pt x="60346" y="12524"/>
                    <a:pt x="56828" y="11880"/>
                    <a:pt x="55542" y="11537"/>
                  </a:cubicBezTo>
                  <a:cubicBezTo>
                    <a:pt x="50052" y="10293"/>
                    <a:pt x="41217" y="6433"/>
                    <a:pt x="41217" y="6433"/>
                  </a:cubicBezTo>
                  <a:cubicBezTo>
                    <a:pt x="41217" y="6433"/>
                    <a:pt x="20673" y="14110"/>
                    <a:pt x="6433" y="19128"/>
                  </a:cubicBezTo>
                  <a:cubicBezTo>
                    <a:pt x="7377" y="29165"/>
                    <a:pt x="9693" y="40101"/>
                    <a:pt x="15140" y="42503"/>
                  </a:cubicBezTo>
                  <a:cubicBezTo>
                    <a:pt x="25734" y="47092"/>
                    <a:pt x="21788" y="59359"/>
                    <a:pt x="25734" y="70124"/>
                  </a:cubicBezTo>
                  <a:cubicBezTo>
                    <a:pt x="29723" y="80889"/>
                    <a:pt x="28393" y="129997"/>
                    <a:pt x="23074" y="129997"/>
                  </a:cubicBezTo>
                  <a:cubicBezTo>
                    <a:pt x="20801" y="129997"/>
                    <a:pt x="15698" y="136388"/>
                    <a:pt x="10636" y="144322"/>
                  </a:cubicBezTo>
                  <a:cubicBezTo>
                    <a:pt x="17928" y="152729"/>
                    <a:pt x="29165" y="168126"/>
                    <a:pt x="36842" y="178977"/>
                  </a:cubicBezTo>
                  <a:cubicBezTo>
                    <a:pt x="37185" y="178891"/>
                    <a:pt x="37528" y="178634"/>
                    <a:pt x="37872" y="178634"/>
                  </a:cubicBezTo>
                  <a:cubicBezTo>
                    <a:pt x="44476" y="178634"/>
                    <a:pt x="68795" y="199049"/>
                    <a:pt x="68795" y="199049"/>
                  </a:cubicBezTo>
                  <a:cubicBezTo>
                    <a:pt x="68795" y="199049"/>
                    <a:pt x="103149" y="190772"/>
                    <a:pt x="126309" y="186868"/>
                  </a:cubicBezTo>
                  <a:cubicBezTo>
                    <a:pt x="126652" y="182794"/>
                    <a:pt x="127382" y="178076"/>
                    <a:pt x="126952" y="175160"/>
                  </a:cubicBezTo>
                  <a:cubicBezTo>
                    <a:pt x="126223" y="170013"/>
                    <a:pt x="131413" y="159763"/>
                    <a:pt x="138061" y="159763"/>
                  </a:cubicBezTo>
                  <a:cubicBezTo>
                    <a:pt x="144666" y="159891"/>
                    <a:pt x="135058" y="142778"/>
                    <a:pt x="127639" y="1350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524" name="Google Shape;524;p28"/>
          <p:cNvSpPr txBox="1"/>
          <p:nvPr>
            <p:ph idx="1" type="body"/>
          </p:nvPr>
        </p:nvSpPr>
        <p:spPr>
          <a:xfrm>
            <a:off x="312091" y="3633878"/>
            <a:ext cx="2560500" cy="8238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200"/>
              </a:spcBef>
              <a:spcAft>
                <a:spcPts val="0"/>
              </a:spcAft>
              <a:buSzPts val="1700"/>
              <a:buFont typeface="Calibri"/>
              <a:buNone/>
              <a:defRPr b="0" i="0" sz="1700" cap="none">
                <a:solidFill>
                  <a:schemeClr val="accent1"/>
                </a:solidFill>
                <a:latin typeface="Calibri"/>
                <a:ea typeface="Calibri"/>
                <a:cs typeface="Calibri"/>
                <a:sym typeface="Calibri"/>
              </a:defRPr>
            </a:lvl1pPr>
            <a:lvl2pPr indent="-228600" lvl="1" marL="914400" rtl="0" algn="l">
              <a:lnSpc>
                <a:spcPct val="100000"/>
              </a:lnSpc>
              <a:spcBef>
                <a:spcPts val="200"/>
              </a:spcBef>
              <a:spcAft>
                <a:spcPts val="0"/>
              </a:spcAft>
              <a:buSzPts val="1700"/>
              <a:buFont typeface="Calibri"/>
              <a:buNone/>
              <a:defRPr/>
            </a:lvl2pPr>
            <a:lvl3pPr indent="-228600" lvl="2" marL="1371600" rtl="0" algn="l">
              <a:lnSpc>
                <a:spcPct val="100000"/>
              </a:lnSpc>
              <a:spcBef>
                <a:spcPts val="200"/>
              </a:spcBef>
              <a:spcAft>
                <a:spcPts val="0"/>
              </a:spcAft>
              <a:buSzPts val="1700"/>
              <a:buFont typeface="Calibri"/>
              <a:buNone/>
              <a:defRPr/>
            </a:lvl3pPr>
            <a:lvl4pPr indent="-228600" lvl="3" marL="1828800" rtl="0" algn="l">
              <a:lnSpc>
                <a:spcPct val="100000"/>
              </a:lnSpc>
              <a:spcBef>
                <a:spcPts val="200"/>
              </a:spcBef>
              <a:spcAft>
                <a:spcPts val="0"/>
              </a:spcAft>
              <a:buSzPts val="1600"/>
              <a:buFont typeface="Calibri"/>
              <a:buNone/>
              <a:defRPr/>
            </a:lvl4pPr>
            <a:lvl5pPr indent="-228600" lvl="4" marL="2286000" rtl="0" algn="l">
              <a:lnSpc>
                <a:spcPct val="100000"/>
              </a:lnSpc>
              <a:spcBef>
                <a:spcPts val="200"/>
              </a:spcBef>
              <a:spcAft>
                <a:spcPts val="0"/>
              </a:spcAft>
              <a:buSzPts val="1500"/>
              <a:buFont typeface="Calibri"/>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525" name="Google Shape;525;p28"/>
          <p:cNvSpPr txBox="1"/>
          <p:nvPr>
            <p:ph idx="2" type="body"/>
          </p:nvPr>
        </p:nvSpPr>
        <p:spPr>
          <a:xfrm>
            <a:off x="312091" y="2977126"/>
            <a:ext cx="2560500" cy="262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200"/>
              </a:spcBef>
              <a:spcAft>
                <a:spcPts val="0"/>
              </a:spcAft>
              <a:buSzPts val="1800"/>
              <a:buFont typeface="Century Gothic"/>
              <a:buNone/>
              <a:defRPr b="1" i="0" sz="1800" cap="none">
                <a:solidFill>
                  <a:srgbClr val="585858"/>
                </a:solidFill>
                <a:latin typeface="Century Gothic"/>
                <a:ea typeface="Century Gothic"/>
                <a:cs typeface="Century Gothic"/>
                <a:sym typeface="Century Gothic"/>
              </a:defRPr>
            </a:lvl1pPr>
            <a:lvl2pPr indent="-228600" lvl="1" marL="914400" rtl="0" algn="l">
              <a:lnSpc>
                <a:spcPct val="100000"/>
              </a:lnSpc>
              <a:spcBef>
                <a:spcPts val="200"/>
              </a:spcBef>
              <a:spcAft>
                <a:spcPts val="0"/>
              </a:spcAft>
              <a:buSzPts val="1700"/>
              <a:buFont typeface="Calibri"/>
              <a:buNone/>
              <a:defRPr/>
            </a:lvl2pPr>
            <a:lvl3pPr indent="-228600" lvl="2" marL="1371600" rtl="0" algn="l">
              <a:lnSpc>
                <a:spcPct val="100000"/>
              </a:lnSpc>
              <a:spcBef>
                <a:spcPts val="200"/>
              </a:spcBef>
              <a:spcAft>
                <a:spcPts val="0"/>
              </a:spcAft>
              <a:buSzPts val="1700"/>
              <a:buFont typeface="Calibri"/>
              <a:buNone/>
              <a:defRPr/>
            </a:lvl3pPr>
            <a:lvl4pPr indent="-228600" lvl="3" marL="1828800" rtl="0" algn="l">
              <a:lnSpc>
                <a:spcPct val="100000"/>
              </a:lnSpc>
              <a:spcBef>
                <a:spcPts val="200"/>
              </a:spcBef>
              <a:spcAft>
                <a:spcPts val="0"/>
              </a:spcAft>
              <a:buSzPts val="1600"/>
              <a:buFont typeface="Calibri"/>
              <a:buNone/>
              <a:defRPr/>
            </a:lvl4pPr>
            <a:lvl5pPr indent="-228600" lvl="4" marL="2286000" rtl="0" algn="l">
              <a:lnSpc>
                <a:spcPct val="100000"/>
              </a:lnSpc>
              <a:spcBef>
                <a:spcPts val="200"/>
              </a:spcBef>
              <a:spcAft>
                <a:spcPts val="0"/>
              </a:spcAft>
              <a:buSzPts val="1500"/>
              <a:buFont typeface="Calibri"/>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526" name="Google Shape;526;p28"/>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7" name="Google Shape;527;p28"/>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pos="2808">
          <p15:clr>
            <a:srgbClr val="FBAE40"/>
          </p15:clr>
        </p15:guide>
        <p15:guide id="2" pos="29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5" showMasterSp="0">
  <p:cSld name="1_End Slide 5">
    <p:bg>
      <p:bgPr>
        <a:solidFill>
          <a:schemeClr val="accent1"/>
        </a:solidFill>
      </p:bgPr>
    </p:bg>
    <p:spTree>
      <p:nvGrpSpPr>
        <p:cNvPr id="528" name="Shape 528"/>
        <p:cNvGrpSpPr/>
        <p:nvPr/>
      </p:nvGrpSpPr>
      <p:grpSpPr>
        <a:xfrm>
          <a:off x="0" y="0"/>
          <a:ext cx="0" cy="0"/>
          <a:chOff x="0" y="0"/>
          <a:chExt cx="0" cy="0"/>
        </a:xfrm>
      </p:grpSpPr>
      <p:sp>
        <p:nvSpPr>
          <p:cNvPr id="529" name="Google Shape;529;p29"/>
          <p:cNvSpPr/>
          <p:nvPr/>
        </p:nvSpPr>
        <p:spPr>
          <a:xfrm>
            <a:off x="8483800" y="4683390"/>
            <a:ext cx="1210880" cy="459415"/>
          </a:xfrm>
          <a:custGeom>
            <a:rect b="b" l="l" r="r" t="t"/>
            <a:pathLst>
              <a:path extrusionOk="0" h="631498" w="1614507">
                <a:moveTo>
                  <a:pt x="0" y="621226"/>
                </a:moveTo>
                <a:lnTo>
                  <a:pt x="154573" y="2933"/>
                </a:lnTo>
                <a:lnTo>
                  <a:pt x="1614507" y="2933"/>
                </a:lnTo>
                <a:cubicBezTo>
                  <a:pt x="1582637" y="22917"/>
                  <a:pt x="912137" y="-13816"/>
                  <a:pt x="880267" y="6168"/>
                </a:cubicBezTo>
                <a:lnTo>
                  <a:pt x="881149" y="631498"/>
                </a:lnTo>
                <a:lnTo>
                  <a:pt x="0" y="621226"/>
                </a:ln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A picture containing background pattern&#10;&#10;Description automatically generated" id="530" name="Google Shape;530;p29"/>
          <p:cNvPicPr preferRelativeResize="0"/>
          <p:nvPr/>
        </p:nvPicPr>
        <p:blipFill rotWithShape="1">
          <a:blip r:embed="rId2">
            <a:alphaModFix amt="5000"/>
          </a:blip>
          <a:srcRect b="0" l="0" r="0" t="0"/>
          <a:stretch/>
        </p:blipFill>
        <p:spPr>
          <a:xfrm>
            <a:off x="3714726" y="196736"/>
            <a:ext cx="5212705" cy="4795689"/>
          </a:xfrm>
          <a:prstGeom prst="rect">
            <a:avLst/>
          </a:prstGeom>
          <a:noFill/>
          <a:ln>
            <a:noFill/>
          </a:ln>
        </p:spPr>
      </p:pic>
      <p:sp>
        <p:nvSpPr>
          <p:cNvPr id="531" name="Google Shape;531;p29"/>
          <p:cNvSpPr txBox="1"/>
          <p:nvPr>
            <p:ph type="title"/>
          </p:nvPr>
        </p:nvSpPr>
        <p:spPr>
          <a:xfrm>
            <a:off x="614887" y="2228850"/>
            <a:ext cx="4810800" cy="1017900"/>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SzPts val="1100"/>
              <a:buNone/>
              <a:defRPr b="1" i="0" sz="3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pic>
        <p:nvPicPr>
          <p:cNvPr id="532" name="Google Shape;532;p29"/>
          <p:cNvPicPr preferRelativeResize="0"/>
          <p:nvPr/>
        </p:nvPicPr>
        <p:blipFill rotWithShape="1">
          <a:blip r:embed="rId3">
            <a:alphaModFix/>
          </a:blip>
          <a:srcRect b="0" l="0" r="0" t="0"/>
          <a:stretch/>
        </p:blipFill>
        <p:spPr>
          <a:xfrm>
            <a:off x="748621" y="696635"/>
            <a:ext cx="1637388" cy="185499"/>
          </a:xfrm>
          <a:prstGeom prst="rect">
            <a:avLst/>
          </a:prstGeom>
          <a:noFill/>
          <a:ln>
            <a:noFill/>
          </a:ln>
        </p:spPr>
      </p:pic>
      <p:sp>
        <p:nvSpPr>
          <p:cNvPr id="533" name="Google Shape;533;p29"/>
          <p:cNvSpPr txBox="1"/>
          <p:nvPr/>
        </p:nvSpPr>
        <p:spPr>
          <a:xfrm>
            <a:off x="0" y="4286250"/>
            <a:ext cx="9144000" cy="315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800">
                <a:solidFill>
                  <a:srgbClr val="AED3E4"/>
                </a:solidFill>
                <a:latin typeface="Calibri"/>
                <a:ea typeface="Calibri"/>
                <a:cs typeface="Calibri"/>
                <a:sym typeface="Calibri"/>
              </a:rPr>
              <a:t>For Research Use Only. Not for use in diagnostic procedures. ©2023 LevitasBio, Inc. All rights reserved.</a:t>
            </a:r>
            <a:br>
              <a:rPr b="0" i="0" lang="en" sz="800">
                <a:solidFill>
                  <a:srgbClr val="AED3E4"/>
                </a:solidFill>
                <a:latin typeface="Calibri"/>
                <a:ea typeface="Calibri"/>
                <a:cs typeface="Calibri"/>
                <a:sym typeface="Calibri"/>
              </a:rPr>
            </a:br>
            <a:r>
              <a:rPr b="0" i="0" lang="en" sz="800">
                <a:solidFill>
                  <a:srgbClr val="AED3E4"/>
                </a:solidFill>
                <a:latin typeface="Calibri"/>
                <a:ea typeface="Calibri"/>
                <a:cs typeface="Calibri"/>
                <a:sym typeface="Calibri"/>
              </a:rPr>
              <a:t>LeviCell, LeviPrep, LeviSelect, LevitasBio and the LevitasBio logo are the property of LevitasBio, Inc. All other trademarks are the property of their respective owners. </a:t>
            </a:r>
            <a:endParaRPr sz="1100"/>
          </a:p>
        </p:txBody>
      </p:sp>
      <p:sp>
        <p:nvSpPr>
          <p:cNvPr id="534" name="Google Shape;534;p29"/>
          <p:cNvSpPr txBox="1"/>
          <p:nvPr/>
        </p:nvSpPr>
        <p:spPr>
          <a:xfrm>
            <a:off x="614887" y="3350956"/>
            <a:ext cx="22989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200">
                <a:solidFill>
                  <a:srgbClr val="3EB5B3"/>
                </a:solidFill>
                <a:latin typeface="Century Gothic"/>
                <a:ea typeface="Century Gothic"/>
                <a:cs typeface="Century Gothic"/>
                <a:sym typeface="Century Gothic"/>
              </a:rPr>
              <a:t>www.levitasbio.com </a:t>
            </a:r>
            <a:endParaRPr sz="1100"/>
          </a:p>
        </p:txBody>
      </p:sp>
      <p:sp>
        <p:nvSpPr>
          <p:cNvPr id="535" name="Google Shape;535;p29"/>
          <p:cNvSpPr/>
          <p:nvPr/>
        </p:nvSpPr>
        <p:spPr>
          <a:xfrm>
            <a:off x="-6724" y="4692087"/>
            <a:ext cx="8133000" cy="451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36" name="Google Shape;536;p29"/>
          <p:cNvSpPr/>
          <p:nvPr/>
        </p:nvSpPr>
        <p:spPr>
          <a:xfrm>
            <a:off x="8198813" y="4691094"/>
            <a:ext cx="782100" cy="451500"/>
          </a:xfrm>
          <a:prstGeom prst="triangle">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A picture containing light&#10;&#10;Description automatically generated" id="537" name="Google Shape;537;p29"/>
          <p:cNvPicPr preferRelativeResize="0"/>
          <p:nvPr/>
        </p:nvPicPr>
        <p:blipFill rotWithShape="1">
          <a:blip r:embed="rId4">
            <a:alphaModFix/>
          </a:blip>
          <a:srcRect b="0" l="0" r="0" t="0"/>
          <a:stretch/>
        </p:blipFill>
        <p:spPr>
          <a:xfrm>
            <a:off x="8616554" y="4758467"/>
            <a:ext cx="319557" cy="293992"/>
          </a:xfrm>
          <a:prstGeom prst="rect">
            <a:avLst/>
          </a:prstGeom>
          <a:noFill/>
          <a:ln>
            <a:noFill/>
          </a:ln>
        </p:spPr>
      </p:pic>
      <p:sp>
        <p:nvSpPr>
          <p:cNvPr id="538" name="Google Shape;538;p29"/>
          <p:cNvSpPr/>
          <p:nvPr/>
        </p:nvSpPr>
        <p:spPr>
          <a:xfrm rot="10800000">
            <a:off x="7745034" y="4692000"/>
            <a:ext cx="782100" cy="451500"/>
          </a:xfrm>
          <a:prstGeom prst="triangle">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4">
  <p:cSld name="1_Custom Layout 4">
    <p:bg>
      <p:bgPr>
        <a:solidFill>
          <a:srgbClr val="F0F4FB"/>
        </a:solidFill>
      </p:bgPr>
    </p:bg>
    <p:spTree>
      <p:nvGrpSpPr>
        <p:cNvPr id="539" name="Shape 539"/>
        <p:cNvGrpSpPr/>
        <p:nvPr/>
      </p:nvGrpSpPr>
      <p:grpSpPr>
        <a:xfrm>
          <a:off x="0" y="0"/>
          <a:ext cx="0" cy="0"/>
          <a:chOff x="0" y="0"/>
          <a:chExt cx="0" cy="0"/>
        </a:xfrm>
      </p:grpSpPr>
      <p:sp>
        <p:nvSpPr>
          <p:cNvPr id="540" name="Google Shape;540;p30"/>
          <p:cNvSpPr txBox="1"/>
          <p:nvPr/>
        </p:nvSpPr>
        <p:spPr>
          <a:xfrm>
            <a:off x="1283329" y="90308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1" name="Google Shape;541;p30"/>
          <p:cNvSpPr txBox="1"/>
          <p:nvPr>
            <p:ph type="title"/>
          </p:nvPr>
        </p:nvSpPr>
        <p:spPr>
          <a:xfrm>
            <a:off x="375163" y="335201"/>
            <a:ext cx="8440500" cy="3315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2" name="Google Shape;542;p30"/>
          <p:cNvSpPr txBox="1"/>
          <p:nvPr>
            <p:ph idx="1" type="body"/>
          </p:nvPr>
        </p:nvSpPr>
        <p:spPr>
          <a:xfrm>
            <a:off x="375163" y="850392"/>
            <a:ext cx="8442300" cy="3765300"/>
          </a:xfrm>
          <a:prstGeom prst="rect">
            <a:avLst/>
          </a:prstGeom>
          <a:noFill/>
          <a:ln>
            <a:noFill/>
          </a:ln>
        </p:spPr>
        <p:txBody>
          <a:bodyPr anchorCtr="0" anchor="t" bIns="34275" lIns="68575" spcFirstLastPara="1" rIns="68575" wrap="square" tIns="34275">
            <a:normAutofit/>
          </a:bodyPr>
          <a:lstStyle>
            <a:lvl1pPr indent="-323850" lvl="0" marL="457200" rtl="0" algn="l">
              <a:lnSpc>
                <a:spcPct val="100000"/>
              </a:lnSpc>
              <a:spcBef>
                <a:spcPts val="200"/>
              </a:spcBef>
              <a:spcAft>
                <a:spcPts val="0"/>
              </a:spcAft>
              <a:buClr>
                <a:srgbClr val="3EB5B3"/>
              </a:buClr>
              <a:buSzPts val="1500"/>
              <a:buFont typeface="Arial"/>
              <a:buChar char="•"/>
              <a:defRPr b="0" i="0" sz="1500">
                <a:solidFill>
                  <a:srgbClr val="585858"/>
                </a:solidFill>
                <a:latin typeface="Calibri"/>
                <a:ea typeface="Calibri"/>
                <a:cs typeface="Calibri"/>
                <a:sym typeface="Calibri"/>
              </a:defRPr>
            </a:lvl1pPr>
            <a:lvl2pPr indent="-292100" lvl="1" marL="914400" rtl="0" algn="l">
              <a:lnSpc>
                <a:spcPct val="100000"/>
              </a:lnSpc>
              <a:spcBef>
                <a:spcPts val="200"/>
              </a:spcBef>
              <a:spcAft>
                <a:spcPts val="0"/>
              </a:spcAft>
              <a:buClr>
                <a:srgbClr val="17303E"/>
              </a:buClr>
              <a:buSzPts val="1000"/>
              <a:buFont typeface="Arial"/>
              <a:buChar char="•"/>
              <a:defRPr b="0" i="0" sz="1400">
                <a:solidFill>
                  <a:srgbClr val="585858"/>
                </a:solidFill>
                <a:latin typeface="Calibri"/>
                <a:ea typeface="Calibri"/>
                <a:cs typeface="Calibri"/>
                <a:sym typeface="Calibri"/>
              </a:defRPr>
            </a:lvl2pPr>
            <a:lvl3pPr indent="-292100" lvl="2" marL="1371600" rtl="0" algn="l">
              <a:lnSpc>
                <a:spcPct val="100000"/>
              </a:lnSpc>
              <a:spcBef>
                <a:spcPts val="200"/>
              </a:spcBef>
              <a:spcAft>
                <a:spcPts val="0"/>
              </a:spcAft>
              <a:buClr>
                <a:srgbClr val="17303E"/>
              </a:buClr>
              <a:buSzPts val="1000"/>
              <a:buFont typeface="Arial"/>
              <a:buChar char="•"/>
              <a:defRPr b="0" i="0" sz="1200">
                <a:solidFill>
                  <a:srgbClr val="585858"/>
                </a:solidFill>
                <a:latin typeface="Calibri"/>
                <a:ea typeface="Calibri"/>
                <a:cs typeface="Calibri"/>
                <a:sym typeface="Calibri"/>
              </a:defRPr>
            </a:lvl3pPr>
            <a:lvl4pPr indent="-279400" lvl="3" marL="1828800" rtl="0" algn="l">
              <a:lnSpc>
                <a:spcPct val="100000"/>
              </a:lnSpc>
              <a:spcBef>
                <a:spcPts val="200"/>
              </a:spcBef>
              <a:spcAft>
                <a:spcPts val="0"/>
              </a:spcAft>
              <a:buClr>
                <a:srgbClr val="17303E"/>
              </a:buClr>
              <a:buSzPts val="800"/>
              <a:buFont typeface="Arial"/>
              <a:buChar char="•"/>
              <a:defRPr b="0" i="0" sz="1100">
                <a:solidFill>
                  <a:srgbClr val="585858"/>
                </a:solidFill>
                <a:latin typeface="Calibri"/>
                <a:ea typeface="Calibri"/>
                <a:cs typeface="Calibri"/>
                <a:sym typeface="Calibri"/>
              </a:defRPr>
            </a:lvl4pPr>
            <a:lvl5pPr indent="-273050" lvl="4" marL="2286000" rtl="0" algn="l">
              <a:lnSpc>
                <a:spcPct val="100000"/>
              </a:lnSpc>
              <a:spcBef>
                <a:spcPts val="200"/>
              </a:spcBef>
              <a:spcAft>
                <a:spcPts val="0"/>
              </a:spcAft>
              <a:buClr>
                <a:srgbClr val="17303E"/>
              </a:buClr>
              <a:buSzPts val="700"/>
              <a:buFont typeface="Arial"/>
              <a:buChar char="•"/>
              <a:defRPr b="0" i="0" sz="900">
                <a:solidFill>
                  <a:srgbClr val="585858"/>
                </a:solidFill>
                <a:latin typeface="Calibri"/>
                <a:ea typeface="Calibri"/>
                <a:cs typeface="Calibri"/>
                <a:sym typeface="Calibri"/>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3" name="Shape 543"/>
        <p:cNvGrpSpPr/>
        <p:nvPr/>
      </p:nvGrpSpPr>
      <p:grpSpPr>
        <a:xfrm>
          <a:off x="0" y="0"/>
          <a:ext cx="0" cy="0"/>
          <a:chOff x="0" y="0"/>
          <a:chExt cx="0" cy="0"/>
        </a:xfrm>
      </p:grpSpPr>
      <p:sp>
        <p:nvSpPr>
          <p:cNvPr id="544" name="Google Shape;544;p31"/>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rm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45" name="Google Shape;545;p31"/>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rmAutofit/>
          </a:bodyPr>
          <a:lstStyle>
            <a:lvl1pPr indent="-317500" lvl="0" marL="457200" rtl="0" algn="l">
              <a:lnSpc>
                <a:spcPct val="100000"/>
              </a:lnSpc>
              <a:spcBef>
                <a:spcPts val="0"/>
              </a:spcBef>
              <a:spcAft>
                <a:spcPts val="0"/>
              </a:spcAft>
              <a:buSzPts val="1400"/>
              <a:buChar char="●"/>
              <a:defRPr/>
            </a:lvl1pPr>
            <a:lvl2pPr indent="-298450" lvl="1" marL="914400" rtl="0" algn="l">
              <a:lnSpc>
                <a:spcPct val="100000"/>
              </a:lnSpc>
              <a:spcBef>
                <a:spcPts val="0"/>
              </a:spcBef>
              <a:spcAft>
                <a:spcPts val="0"/>
              </a:spcAft>
              <a:buSzPts val="1100"/>
              <a:buChar char="○"/>
              <a:defRPr/>
            </a:lvl2pPr>
            <a:lvl3pPr indent="-298450" lvl="2" marL="1371600" rtl="0" algn="l">
              <a:lnSpc>
                <a:spcPct val="100000"/>
              </a:lnSpc>
              <a:spcBef>
                <a:spcPts val="0"/>
              </a:spcBef>
              <a:spcAft>
                <a:spcPts val="0"/>
              </a:spcAft>
              <a:buSzPts val="1100"/>
              <a:buChar char="■"/>
              <a:defRPr/>
            </a:lvl3pPr>
            <a:lvl4pPr indent="-298450" lvl="3" marL="1828800" rtl="0" algn="l">
              <a:lnSpc>
                <a:spcPct val="100000"/>
              </a:lnSpc>
              <a:spcBef>
                <a:spcPts val="0"/>
              </a:spcBef>
              <a:spcAft>
                <a:spcPts val="0"/>
              </a:spcAft>
              <a:buSzPts val="1100"/>
              <a:buChar char="●"/>
              <a:defRPr/>
            </a:lvl4pPr>
            <a:lvl5pPr indent="-298450" lvl="4" marL="2286000" rtl="0" algn="l">
              <a:lnSpc>
                <a:spcPct val="100000"/>
              </a:lnSpc>
              <a:spcBef>
                <a:spcPts val="0"/>
              </a:spcBef>
              <a:spcAft>
                <a:spcPts val="0"/>
              </a:spcAft>
              <a:buSzPts val="1100"/>
              <a:buChar char="○"/>
              <a:defRPr/>
            </a:lvl5pPr>
            <a:lvl6pPr indent="-298450" lvl="5" marL="2743200" rtl="0" algn="l">
              <a:lnSpc>
                <a:spcPct val="100000"/>
              </a:lnSpc>
              <a:spcBef>
                <a:spcPts val="0"/>
              </a:spcBef>
              <a:spcAft>
                <a:spcPts val="0"/>
              </a:spcAft>
              <a:buSzPts val="1100"/>
              <a:buChar char="■"/>
              <a:defRPr/>
            </a:lvl6pPr>
            <a:lvl7pPr indent="-298450" lvl="6" marL="3200400" rtl="0" algn="l">
              <a:lnSpc>
                <a:spcPct val="100000"/>
              </a:lnSpc>
              <a:spcBef>
                <a:spcPts val="0"/>
              </a:spcBef>
              <a:spcAft>
                <a:spcPts val="0"/>
              </a:spcAft>
              <a:buSzPts val="1100"/>
              <a:buChar char="●"/>
              <a:defRPr/>
            </a:lvl7pPr>
            <a:lvl8pPr indent="-298450" lvl="7" marL="3657600" rtl="0" algn="l">
              <a:lnSpc>
                <a:spcPct val="100000"/>
              </a:lnSpc>
              <a:spcBef>
                <a:spcPts val="0"/>
              </a:spcBef>
              <a:spcAft>
                <a:spcPts val="0"/>
              </a:spcAft>
              <a:buSzPts val="1100"/>
              <a:buChar char="○"/>
              <a:defRPr/>
            </a:lvl8pPr>
            <a:lvl9pPr indent="-298450" lvl="8" marL="4114800" rtl="0" algn="l">
              <a:lnSpc>
                <a:spcPct val="100000"/>
              </a:lnSpc>
              <a:spcBef>
                <a:spcPts val="0"/>
              </a:spcBef>
              <a:spcAft>
                <a:spcPts val="0"/>
              </a:spcAft>
              <a:buSzPts val="1100"/>
              <a:buChar char="■"/>
              <a:defRPr/>
            </a:lvl9pPr>
          </a:lstStyle>
          <a:p/>
        </p:txBody>
      </p:sp>
      <p:sp>
        <p:nvSpPr>
          <p:cNvPr id="546" name="Google Shape;546;p3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buClr>
                <a:schemeClr val="accent1"/>
              </a:buClr>
              <a:buSzPts val="1100"/>
              <a:buFont typeface="Calibri"/>
              <a:buNone/>
              <a:defRPr sz="1100">
                <a:solidFill>
                  <a:schemeClr val="accent1"/>
                </a:solidFill>
                <a:latin typeface="Calibri"/>
                <a:ea typeface="Calibri"/>
                <a:cs typeface="Calibri"/>
                <a:sym typeface="Calibri"/>
              </a:defRPr>
            </a:lvl1pPr>
            <a:lvl2pPr indent="0" lvl="1" marL="0" marR="0" rtl="0" algn="r">
              <a:buClr>
                <a:schemeClr val="accent1"/>
              </a:buClr>
              <a:buSzPts val="1100"/>
              <a:buFont typeface="Calibri"/>
              <a:buNone/>
              <a:defRPr sz="1100">
                <a:solidFill>
                  <a:schemeClr val="accent1"/>
                </a:solidFill>
                <a:latin typeface="Calibri"/>
                <a:ea typeface="Calibri"/>
                <a:cs typeface="Calibri"/>
                <a:sym typeface="Calibri"/>
              </a:defRPr>
            </a:lvl2pPr>
            <a:lvl3pPr indent="0" lvl="2" marL="0" marR="0" rtl="0" algn="r">
              <a:buClr>
                <a:schemeClr val="accent1"/>
              </a:buClr>
              <a:buSzPts val="1100"/>
              <a:buFont typeface="Calibri"/>
              <a:buNone/>
              <a:defRPr sz="1100">
                <a:solidFill>
                  <a:schemeClr val="accent1"/>
                </a:solidFill>
                <a:latin typeface="Calibri"/>
                <a:ea typeface="Calibri"/>
                <a:cs typeface="Calibri"/>
                <a:sym typeface="Calibri"/>
              </a:defRPr>
            </a:lvl3pPr>
            <a:lvl4pPr indent="0" lvl="3" marL="0" marR="0" rtl="0" algn="r">
              <a:buClr>
                <a:schemeClr val="accent1"/>
              </a:buClr>
              <a:buSzPts val="1100"/>
              <a:buFont typeface="Calibri"/>
              <a:buNone/>
              <a:defRPr sz="1100">
                <a:solidFill>
                  <a:schemeClr val="accent1"/>
                </a:solidFill>
                <a:latin typeface="Calibri"/>
                <a:ea typeface="Calibri"/>
                <a:cs typeface="Calibri"/>
                <a:sym typeface="Calibri"/>
              </a:defRPr>
            </a:lvl4pPr>
            <a:lvl5pPr indent="0" lvl="4" marL="0" marR="0" rtl="0" algn="r">
              <a:buClr>
                <a:schemeClr val="accent1"/>
              </a:buClr>
              <a:buSzPts val="1100"/>
              <a:buFont typeface="Calibri"/>
              <a:buNone/>
              <a:defRPr sz="1100">
                <a:solidFill>
                  <a:schemeClr val="accent1"/>
                </a:solidFill>
                <a:latin typeface="Calibri"/>
                <a:ea typeface="Calibri"/>
                <a:cs typeface="Calibri"/>
                <a:sym typeface="Calibri"/>
              </a:defRPr>
            </a:lvl5pPr>
            <a:lvl6pPr indent="0" lvl="5" marL="0" marR="0" rtl="0" algn="r">
              <a:buClr>
                <a:schemeClr val="accent1"/>
              </a:buClr>
              <a:buSzPts val="1100"/>
              <a:buFont typeface="Calibri"/>
              <a:buNone/>
              <a:defRPr sz="1100">
                <a:solidFill>
                  <a:schemeClr val="accent1"/>
                </a:solidFill>
                <a:latin typeface="Calibri"/>
                <a:ea typeface="Calibri"/>
                <a:cs typeface="Calibri"/>
                <a:sym typeface="Calibri"/>
              </a:defRPr>
            </a:lvl6pPr>
            <a:lvl7pPr indent="0" lvl="6" marL="0" marR="0" rtl="0" algn="r">
              <a:buClr>
                <a:schemeClr val="accent1"/>
              </a:buClr>
              <a:buSzPts val="1100"/>
              <a:buFont typeface="Calibri"/>
              <a:buNone/>
              <a:defRPr sz="1100">
                <a:solidFill>
                  <a:schemeClr val="accent1"/>
                </a:solidFill>
                <a:latin typeface="Calibri"/>
                <a:ea typeface="Calibri"/>
                <a:cs typeface="Calibri"/>
                <a:sym typeface="Calibri"/>
              </a:defRPr>
            </a:lvl7pPr>
            <a:lvl8pPr indent="0" lvl="7" marL="0" marR="0" rtl="0" algn="r">
              <a:buClr>
                <a:schemeClr val="accent1"/>
              </a:buClr>
              <a:buSzPts val="1100"/>
              <a:buFont typeface="Calibri"/>
              <a:buNone/>
              <a:defRPr sz="1100">
                <a:solidFill>
                  <a:schemeClr val="accent1"/>
                </a:solidFill>
                <a:latin typeface="Calibri"/>
                <a:ea typeface="Calibri"/>
                <a:cs typeface="Calibri"/>
                <a:sym typeface="Calibri"/>
              </a:defRPr>
            </a:lvl8pPr>
            <a:lvl9pPr indent="0" lvl="8" marL="0" marR="0" rtl="0" algn="r">
              <a:buClr>
                <a:schemeClr val="accent1"/>
              </a:buClr>
              <a:buSzPts val="1100"/>
              <a:buFont typeface="Calibri"/>
              <a:buNone/>
              <a:defRPr sz="11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1" showMasterSp="0">
  <p:cSld name="Title Slide">
    <p:bg>
      <p:bgPr>
        <a:solidFill>
          <a:schemeClr val="accent5"/>
        </a:solidFill>
      </p:bgPr>
    </p:bg>
    <p:spTree>
      <p:nvGrpSpPr>
        <p:cNvPr id="547" name="Shape 547"/>
        <p:cNvGrpSpPr/>
        <p:nvPr/>
      </p:nvGrpSpPr>
      <p:grpSpPr>
        <a:xfrm>
          <a:off x="0" y="0"/>
          <a:ext cx="0" cy="0"/>
          <a:chOff x="0" y="0"/>
          <a:chExt cx="0" cy="0"/>
        </a:xfrm>
      </p:grpSpPr>
      <p:sp>
        <p:nvSpPr>
          <p:cNvPr id="548" name="Google Shape;548;p32"/>
          <p:cNvSpPr/>
          <p:nvPr/>
        </p:nvSpPr>
        <p:spPr>
          <a:xfrm>
            <a:off x="8483800" y="4683390"/>
            <a:ext cx="1210880" cy="460994"/>
          </a:xfrm>
          <a:custGeom>
            <a:rect b="b" l="l" r="r" t="t"/>
            <a:pathLst>
              <a:path extrusionOk="0" h="631498" w="1614507">
                <a:moveTo>
                  <a:pt x="0" y="621226"/>
                </a:moveTo>
                <a:lnTo>
                  <a:pt x="154573" y="2933"/>
                </a:lnTo>
                <a:lnTo>
                  <a:pt x="1614507" y="2933"/>
                </a:lnTo>
                <a:cubicBezTo>
                  <a:pt x="1582637" y="22917"/>
                  <a:pt x="912137" y="-13816"/>
                  <a:pt x="880267" y="6168"/>
                </a:cubicBezTo>
                <a:lnTo>
                  <a:pt x="881149" y="631498"/>
                </a:lnTo>
                <a:lnTo>
                  <a:pt x="0" y="62122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pic>
        <p:nvPicPr>
          <p:cNvPr id="549" name="Google Shape;549;p32"/>
          <p:cNvPicPr preferRelativeResize="0"/>
          <p:nvPr/>
        </p:nvPicPr>
        <p:blipFill rotWithShape="1">
          <a:blip r:embed="rId2">
            <a:alphaModFix/>
          </a:blip>
          <a:srcRect b="0" l="0" r="0" t="0"/>
          <a:stretch/>
        </p:blipFill>
        <p:spPr>
          <a:xfrm>
            <a:off x="748621" y="696635"/>
            <a:ext cx="1637388" cy="185499"/>
          </a:xfrm>
          <a:prstGeom prst="rect">
            <a:avLst/>
          </a:prstGeom>
          <a:noFill/>
          <a:ln>
            <a:noFill/>
          </a:ln>
        </p:spPr>
      </p:pic>
      <p:sp>
        <p:nvSpPr>
          <p:cNvPr id="550" name="Google Shape;550;p32"/>
          <p:cNvSpPr txBox="1"/>
          <p:nvPr/>
        </p:nvSpPr>
        <p:spPr>
          <a:xfrm>
            <a:off x="1028700" y="279515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51" name="Google Shape;551;p32"/>
          <p:cNvSpPr txBox="1"/>
          <p:nvPr>
            <p:ph idx="1" type="body"/>
          </p:nvPr>
        </p:nvSpPr>
        <p:spPr>
          <a:xfrm>
            <a:off x="614887" y="3569936"/>
            <a:ext cx="6522000" cy="270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SzPts val="1100"/>
              <a:buNone/>
              <a:defRPr b="1" i="0" sz="1200" u="none" cap="none" strike="noStrike">
                <a:solidFill>
                  <a:schemeClr val="accent1"/>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552" name="Google Shape;552;p32"/>
          <p:cNvSpPr/>
          <p:nvPr/>
        </p:nvSpPr>
        <p:spPr>
          <a:xfrm>
            <a:off x="8198813" y="4691094"/>
            <a:ext cx="782100" cy="451500"/>
          </a:xfrm>
          <a:prstGeom prst="triangle">
            <a:avLst>
              <a:gd fmla="val 50000"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pic>
        <p:nvPicPr>
          <p:cNvPr descr="A picture containing light&#10;&#10;Description automatically generated" id="553" name="Google Shape;553;p32"/>
          <p:cNvPicPr preferRelativeResize="0"/>
          <p:nvPr/>
        </p:nvPicPr>
        <p:blipFill rotWithShape="1">
          <a:blip r:embed="rId3">
            <a:alphaModFix/>
          </a:blip>
          <a:srcRect b="0" l="0" r="0" t="0"/>
          <a:stretch/>
        </p:blipFill>
        <p:spPr>
          <a:xfrm>
            <a:off x="8616554" y="4758467"/>
            <a:ext cx="319557" cy="293992"/>
          </a:xfrm>
          <a:prstGeom prst="rect">
            <a:avLst/>
          </a:prstGeom>
          <a:noFill/>
          <a:ln>
            <a:noFill/>
          </a:ln>
        </p:spPr>
      </p:pic>
      <p:sp>
        <p:nvSpPr>
          <p:cNvPr id="554" name="Google Shape;554;p32"/>
          <p:cNvSpPr/>
          <p:nvPr/>
        </p:nvSpPr>
        <p:spPr>
          <a:xfrm rot="10800000">
            <a:off x="7745034" y="4692300"/>
            <a:ext cx="782100" cy="451200"/>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pic>
        <p:nvPicPr>
          <p:cNvPr descr="A picture containing background pattern&#10;&#10;Description automatically generated" id="555" name="Google Shape;555;p32"/>
          <p:cNvPicPr preferRelativeResize="0"/>
          <p:nvPr/>
        </p:nvPicPr>
        <p:blipFill rotWithShape="1">
          <a:blip r:embed="rId4">
            <a:alphaModFix amt="5000"/>
          </a:blip>
          <a:srcRect b="0" l="0" r="0" t="0"/>
          <a:stretch/>
        </p:blipFill>
        <p:spPr>
          <a:xfrm>
            <a:off x="3816995" y="171450"/>
            <a:ext cx="5212705" cy="4795689"/>
          </a:xfrm>
          <a:prstGeom prst="rect">
            <a:avLst/>
          </a:prstGeom>
          <a:noFill/>
          <a:ln>
            <a:noFill/>
          </a:ln>
        </p:spPr>
      </p:pic>
      <p:sp>
        <p:nvSpPr>
          <p:cNvPr id="556" name="Google Shape;556;p32"/>
          <p:cNvSpPr/>
          <p:nvPr/>
        </p:nvSpPr>
        <p:spPr>
          <a:xfrm>
            <a:off x="-6724" y="4692087"/>
            <a:ext cx="8133000" cy="451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557" name="Google Shape;557;p32"/>
          <p:cNvSpPr txBox="1"/>
          <p:nvPr>
            <p:ph type="title"/>
          </p:nvPr>
        </p:nvSpPr>
        <p:spPr>
          <a:xfrm>
            <a:off x="614887" y="2400300"/>
            <a:ext cx="6528900" cy="1017600"/>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SzPts val="1100"/>
              <a:buNone/>
              <a:defRPr b="1" i="0" sz="3800" u="none" cap="none" strike="noStrik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1">
  <p:cSld name="One Box">
    <p:bg>
      <p:bgPr>
        <a:solidFill>
          <a:srgbClr val="FFFFFF"/>
        </a:solidFill>
      </p:bgPr>
    </p:bg>
    <p:spTree>
      <p:nvGrpSpPr>
        <p:cNvPr id="558" name="Shape 558"/>
        <p:cNvGrpSpPr/>
        <p:nvPr/>
      </p:nvGrpSpPr>
      <p:grpSpPr>
        <a:xfrm>
          <a:off x="0" y="0"/>
          <a:ext cx="0" cy="0"/>
          <a:chOff x="0" y="0"/>
          <a:chExt cx="0" cy="0"/>
        </a:xfrm>
      </p:grpSpPr>
      <p:sp>
        <p:nvSpPr>
          <p:cNvPr id="559" name="Google Shape;559;p33"/>
          <p:cNvSpPr txBox="1"/>
          <p:nvPr/>
        </p:nvSpPr>
        <p:spPr>
          <a:xfrm>
            <a:off x="1283329" y="90308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0" name="Google Shape;560;p33"/>
          <p:cNvSpPr txBox="1"/>
          <p:nvPr/>
        </p:nvSpPr>
        <p:spPr>
          <a:xfrm>
            <a:off x="6089073" y="2493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1" name="Google Shape;561;p33"/>
          <p:cNvSpPr txBox="1"/>
          <p:nvPr>
            <p:ph idx="1" type="body"/>
          </p:nvPr>
        </p:nvSpPr>
        <p:spPr>
          <a:xfrm>
            <a:off x="359569" y="742950"/>
            <a:ext cx="8424900" cy="3886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200"/>
              </a:spcBef>
              <a:spcAft>
                <a:spcPts val="0"/>
              </a:spcAft>
              <a:buSzPts val="1400"/>
              <a:buChar char="•"/>
              <a:defRPr/>
            </a:lvl1pPr>
            <a:lvl2pPr indent="-317500" lvl="1" marL="914400" rtl="0" algn="l">
              <a:lnSpc>
                <a:spcPct val="100000"/>
              </a:lnSpc>
              <a:spcBef>
                <a:spcPts val="200"/>
              </a:spcBef>
              <a:spcAft>
                <a:spcPts val="0"/>
              </a:spcAft>
              <a:buSzPts val="1400"/>
              <a:buChar char="•"/>
              <a:defRPr/>
            </a:lvl2pPr>
            <a:lvl3pPr indent="-317500" lvl="2" marL="1371600" rtl="0" algn="l">
              <a:lnSpc>
                <a:spcPct val="100000"/>
              </a:lnSpc>
              <a:spcBef>
                <a:spcPts val="200"/>
              </a:spcBef>
              <a:spcAft>
                <a:spcPts val="0"/>
              </a:spcAft>
              <a:buSzPts val="1400"/>
              <a:buChar char="•"/>
              <a:defRPr/>
            </a:lvl3pPr>
            <a:lvl4pPr indent="-317500" lvl="3" marL="1828800" rtl="0" algn="l">
              <a:lnSpc>
                <a:spcPct val="100000"/>
              </a:lnSpc>
              <a:spcBef>
                <a:spcPts val="200"/>
              </a:spcBef>
              <a:spcAft>
                <a:spcPts val="0"/>
              </a:spcAft>
              <a:buSzPts val="1400"/>
              <a:buChar char="•"/>
              <a:defRPr/>
            </a:lvl4pPr>
            <a:lvl5pPr indent="-317500" lvl="4" marL="2286000" rtl="0" algn="l">
              <a:lnSpc>
                <a:spcPct val="100000"/>
              </a:lnSpc>
              <a:spcBef>
                <a:spcPts val="200"/>
              </a:spcBef>
              <a:spcAft>
                <a:spcPts val="0"/>
              </a:spcAft>
              <a:buSzPts val="1400"/>
              <a:buChar char="•"/>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562" name="Google Shape;562;p33"/>
          <p:cNvSpPr txBox="1"/>
          <p:nvPr/>
        </p:nvSpPr>
        <p:spPr>
          <a:xfrm>
            <a:off x="4191000" y="4191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3" name="Google Shape;563;p33"/>
          <p:cNvSpPr txBox="1"/>
          <p:nvPr/>
        </p:nvSpPr>
        <p:spPr>
          <a:xfrm>
            <a:off x="1495425" y="2286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4" name="Google Shape;564;p33"/>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5" name="Google Shape;565;p33"/>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rtl="0" algn="l">
              <a:lnSpc>
                <a:spcPct val="100000"/>
              </a:lnSpc>
              <a:spcBef>
                <a:spcPts val="0"/>
              </a:spcBef>
              <a:spcAft>
                <a:spcPts val="0"/>
              </a:spcAft>
              <a:buNone/>
              <a:defRPr/>
            </a:lvl1pPr>
            <a:lvl2pPr indent="0" lvl="1" marL="0" rtl="0" algn="l">
              <a:lnSpc>
                <a:spcPct val="100000"/>
              </a:lnSpc>
              <a:spcBef>
                <a:spcPts val="0"/>
              </a:spcBef>
              <a:spcAft>
                <a:spcPts val="0"/>
              </a:spcAft>
              <a:buNone/>
              <a:defRPr/>
            </a:lvl2pPr>
            <a:lvl3pPr indent="0" lvl="2" marL="0" rtl="0" algn="l">
              <a:lnSpc>
                <a:spcPct val="100000"/>
              </a:lnSpc>
              <a:spcBef>
                <a:spcPts val="0"/>
              </a:spcBef>
              <a:spcAft>
                <a:spcPts val="0"/>
              </a:spcAft>
              <a:buNone/>
              <a:defRPr/>
            </a:lvl3pPr>
            <a:lvl4pPr indent="0" lvl="3" marL="0" rtl="0" algn="l">
              <a:lnSpc>
                <a:spcPct val="100000"/>
              </a:lnSpc>
              <a:spcBef>
                <a:spcPts val="0"/>
              </a:spcBef>
              <a:spcAft>
                <a:spcPts val="0"/>
              </a:spcAft>
              <a:buNone/>
              <a:defRPr/>
            </a:lvl4pPr>
            <a:lvl5pPr indent="0" lvl="4" marL="0" rtl="0" algn="l">
              <a:lnSpc>
                <a:spcPct val="100000"/>
              </a:lnSpc>
              <a:spcBef>
                <a:spcPts val="0"/>
              </a:spcBef>
              <a:spcAft>
                <a:spcPts val="0"/>
              </a:spcAft>
              <a:buNone/>
              <a:defRPr/>
            </a:lvl5pPr>
            <a:lvl6pPr indent="0" lvl="5" marL="0" rtl="0" algn="l">
              <a:lnSpc>
                <a:spcPct val="100000"/>
              </a:lnSpc>
              <a:spcBef>
                <a:spcPts val="0"/>
              </a:spcBef>
              <a:spcAft>
                <a:spcPts val="0"/>
              </a:spcAft>
              <a:buNone/>
              <a:defRPr/>
            </a:lvl6pPr>
            <a:lvl7pPr indent="0" lvl="6" marL="0" rtl="0" algn="l">
              <a:lnSpc>
                <a:spcPct val="100000"/>
              </a:lnSpc>
              <a:spcBef>
                <a:spcPts val="0"/>
              </a:spcBef>
              <a:spcAft>
                <a:spcPts val="0"/>
              </a:spcAft>
              <a:buNone/>
              <a:defRPr/>
            </a:lvl7pPr>
            <a:lvl8pPr indent="0" lvl="7" marL="0" rtl="0" algn="l">
              <a:lnSpc>
                <a:spcPct val="100000"/>
              </a:lnSpc>
              <a:spcBef>
                <a:spcPts val="0"/>
              </a:spcBef>
              <a:spcAft>
                <a:spcPts val="0"/>
              </a:spcAft>
              <a:buNone/>
              <a:defRPr/>
            </a:lvl8pPr>
            <a:lvl9pPr indent="0" lvl="8" marL="0" rt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
              <a:t>‹#›</a:t>
            </a:fld>
            <a:endParaRPr/>
          </a:p>
        </p:txBody>
      </p:sp>
      <p:sp>
        <p:nvSpPr>
          <p:cNvPr id="566" name="Google Shape;566;p33"/>
          <p:cNvSpPr txBox="1"/>
          <p:nvPr/>
        </p:nvSpPr>
        <p:spPr>
          <a:xfrm>
            <a:off x="3707202" y="489764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67" name="Google Shape;567;p33"/>
          <p:cNvSpPr txBox="1"/>
          <p:nvPr/>
        </p:nvSpPr>
        <p:spPr>
          <a:xfrm>
            <a:off x="8536022" y="48881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11" Type="http://schemas.openxmlformats.org/officeDocument/2006/relationships/slideLayout" Target="../slideLayouts/slideLayout20.xml"/><Relationship Id="rId22" Type="http://schemas.openxmlformats.org/officeDocument/2006/relationships/slideLayout" Target="../slideLayouts/slideLayout31.xml"/><Relationship Id="rId10" Type="http://schemas.openxmlformats.org/officeDocument/2006/relationships/slideLayout" Target="../slideLayouts/slideLayout19.xml"/><Relationship Id="rId21" Type="http://schemas.openxmlformats.org/officeDocument/2006/relationships/slideLayout" Target="../slideLayouts/slideLayout30.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23" Type="http://schemas.openxmlformats.org/officeDocument/2006/relationships/theme" Target="../theme/theme2.xml"/><Relationship Id="rId1" Type="http://schemas.openxmlformats.org/officeDocument/2006/relationships/image" Target="../media/image9.pn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344683" y="754380"/>
            <a:ext cx="8439600" cy="38748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100000"/>
              </a:lnSpc>
              <a:spcBef>
                <a:spcPts val="200"/>
              </a:spcBef>
              <a:spcAft>
                <a:spcPts val="0"/>
              </a:spcAft>
              <a:buClr>
                <a:srgbClr val="3EB5B3"/>
              </a:buClr>
              <a:buSzPts val="1800"/>
              <a:buFont typeface="Arial"/>
              <a:buChar char="•"/>
              <a:defRPr b="0" i="0" sz="1800" u="none" cap="none" strike="noStrike">
                <a:solidFill>
                  <a:schemeClr val="accent1"/>
                </a:solidFill>
                <a:latin typeface="Calibri"/>
                <a:ea typeface="Calibri"/>
                <a:cs typeface="Calibri"/>
                <a:sym typeface="Calibri"/>
              </a:defRPr>
            </a:lvl1pPr>
            <a:lvl2pPr indent="-336550" lvl="1" marL="914400" marR="0" rtl="0" algn="l">
              <a:lnSpc>
                <a:spcPct val="100000"/>
              </a:lnSpc>
              <a:spcBef>
                <a:spcPts val="200"/>
              </a:spcBef>
              <a:spcAft>
                <a:spcPts val="0"/>
              </a:spcAft>
              <a:buClr>
                <a:schemeClr val="accent1"/>
              </a:buClr>
              <a:buSzPts val="1700"/>
              <a:buFont typeface="Arial"/>
              <a:buChar char="•"/>
              <a:defRPr b="0" i="0" sz="1700" u="none" cap="none" strike="noStrike">
                <a:solidFill>
                  <a:schemeClr val="accent1"/>
                </a:solidFill>
                <a:latin typeface="Calibri"/>
                <a:ea typeface="Calibri"/>
                <a:cs typeface="Calibri"/>
                <a:sym typeface="Calibri"/>
              </a:defRPr>
            </a:lvl2pPr>
            <a:lvl3pPr indent="-336550" lvl="2" marL="1371600" marR="0" rtl="0" algn="l">
              <a:lnSpc>
                <a:spcPct val="100000"/>
              </a:lnSpc>
              <a:spcBef>
                <a:spcPts val="200"/>
              </a:spcBef>
              <a:spcAft>
                <a:spcPts val="0"/>
              </a:spcAft>
              <a:buClr>
                <a:srgbClr val="54585A"/>
              </a:buClr>
              <a:buSzPts val="1700"/>
              <a:buFont typeface="Arial"/>
              <a:buChar char="•"/>
              <a:defRPr b="0" i="0" sz="1700" u="none" cap="none" strike="noStrike">
                <a:solidFill>
                  <a:schemeClr val="accent1"/>
                </a:solidFill>
                <a:latin typeface="Calibri"/>
                <a:ea typeface="Calibri"/>
                <a:cs typeface="Calibri"/>
                <a:sym typeface="Calibri"/>
              </a:defRPr>
            </a:lvl3pPr>
            <a:lvl4pPr indent="-330200" lvl="3" marL="1828800" marR="0" rtl="0" algn="l">
              <a:lnSpc>
                <a:spcPct val="100000"/>
              </a:lnSpc>
              <a:spcBef>
                <a:spcPts val="200"/>
              </a:spcBef>
              <a:spcAft>
                <a:spcPts val="0"/>
              </a:spcAft>
              <a:buClr>
                <a:schemeClr val="accent3"/>
              </a:buClr>
              <a:buSzPts val="1600"/>
              <a:buFont typeface="Arial"/>
              <a:buChar char="•"/>
              <a:defRPr b="0" i="0" sz="1600" u="none" cap="none" strike="noStrike">
                <a:solidFill>
                  <a:schemeClr val="accent1"/>
                </a:solidFill>
                <a:latin typeface="Calibri"/>
                <a:ea typeface="Calibri"/>
                <a:cs typeface="Calibri"/>
                <a:sym typeface="Calibri"/>
              </a:defRPr>
            </a:lvl4pPr>
            <a:lvl5pPr indent="-323850" lvl="4" marL="2286000" marR="0" rtl="0" algn="l">
              <a:lnSpc>
                <a:spcPct val="100000"/>
              </a:lnSpc>
              <a:spcBef>
                <a:spcPts val="200"/>
              </a:spcBef>
              <a:spcAft>
                <a:spcPts val="0"/>
              </a:spcAft>
              <a:buClr>
                <a:schemeClr val="accent4"/>
              </a:buClr>
              <a:buSzPts val="1500"/>
              <a:buFont typeface="Arial"/>
              <a:buChar char="•"/>
              <a:defRPr b="0" i="0" sz="1500" u="none" cap="none" strike="noStrike">
                <a:solidFill>
                  <a:schemeClr val="accent1"/>
                </a:solidFill>
                <a:latin typeface="Calibri"/>
                <a:ea typeface="Calibri"/>
                <a:cs typeface="Calibri"/>
                <a:sym typeface="Calibri"/>
              </a:defRPr>
            </a:lvl5pPr>
            <a:lvl6pPr indent="-228600" lvl="5" marL="27432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52" name="Google Shape;52;p13"/>
          <p:cNvSpPr/>
          <p:nvPr/>
        </p:nvSpPr>
        <p:spPr>
          <a:xfrm>
            <a:off x="1" y="0"/>
            <a:ext cx="8133000" cy="451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3" name="Google Shape;53;p13"/>
          <p:cNvSpPr/>
          <p:nvPr/>
        </p:nvSpPr>
        <p:spPr>
          <a:xfrm>
            <a:off x="8483800" y="-993"/>
            <a:ext cx="1210880" cy="459415"/>
          </a:xfrm>
          <a:custGeom>
            <a:rect b="b" l="l" r="r" t="t"/>
            <a:pathLst>
              <a:path extrusionOk="0" h="631498" w="1614507">
                <a:moveTo>
                  <a:pt x="0" y="621226"/>
                </a:moveTo>
                <a:lnTo>
                  <a:pt x="154573" y="2933"/>
                </a:lnTo>
                <a:lnTo>
                  <a:pt x="1614507" y="2933"/>
                </a:lnTo>
                <a:cubicBezTo>
                  <a:pt x="1582637" y="22917"/>
                  <a:pt x="912137" y="-13816"/>
                  <a:pt x="880267" y="6168"/>
                </a:cubicBezTo>
                <a:lnTo>
                  <a:pt x="881149" y="631498"/>
                </a:lnTo>
                <a:lnTo>
                  <a:pt x="0" y="621226"/>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4" name="Google Shape;54;p13"/>
          <p:cNvSpPr/>
          <p:nvPr/>
        </p:nvSpPr>
        <p:spPr>
          <a:xfrm>
            <a:off x="8205537" y="-993"/>
            <a:ext cx="782100" cy="451500"/>
          </a:xfrm>
          <a:prstGeom prst="triangle">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light&#10;&#10;Description automatically generated" id="55" name="Google Shape;55;p13"/>
          <p:cNvPicPr preferRelativeResize="0"/>
          <p:nvPr/>
        </p:nvPicPr>
        <p:blipFill rotWithShape="1">
          <a:blip r:embed="rId1">
            <a:alphaModFix/>
          </a:blip>
          <a:srcRect b="0" l="0" r="0" t="0"/>
          <a:stretch/>
        </p:blipFill>
        <p:spPr>
          <a:xfrm>
            <a:off x="8623279" y="66380"/>
            <a:ext cx="319557" cy="293992"/>
          </a:xfrm>
          <a:prstGeom prst="rect">
            <a:avLst/>
          </a:prstGeom>
          <a:noFill/>
          <a:ln>
            <a:noFill/>
          </a:ln>
        </p:spPr>
      </p:pic>
      <p:sp>
        <p:nvSpPr>
          <p:cNvPr id="56" name="Google Shape;56;p13"/>
          <p:cNvSpPr/>
          <p:nvPr/>
        </p:nvSpPr>
        <p:spPr>
          <a:xfrm rot="10800000">
            <a:off x="7751759" y="-87"/>
            <a:ext cx="782100" cy="451500"/>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7" name="Google Shape;57;p13"/>
          <p:cNvSpPr txBox="1"/>
          <p:nvPr/>
        </p:nvSpPr>
        <p:spPr>
          <a:xfrm>
            <a:off x="114300" y="0"/>
            <a:ext cx="8058300" cy="342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8" name="Google Shape;58;p13"/>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marR="0" rtl="0" algn="l">
              <a:lnSpc>
                <a:spcPct val="100000"/>
              </a:lnSpc>
              <a:spcBef>
                <a:spcPts val="0"/>
              </a:spcBef>
              <a:spcAft>
                <a:spcPts val="0"/>
              </a:spcAft>
              <a:buSzPts val="1100"/>
              <a:buNone/>
              <a:defRPr b="1" i="0" sz="2100" u="none" cap="none" strike="noStrik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59" name="Google Shape;59;p13"/>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1100" u="none" cap="none" strike="noStrike">
                <a:solidFill>
                  <a:schemeClr val="accent1"/>
                </a:solidFill>
                <a:latin typeface="Calibri"/>
                <a:ea typeface="Calibri"/>
                <a:cs typeface="Calibri"/>
                <a:sym typeface="Calibri"/>
              </a:defRPr>
            </a:lvl1pPr>
            <a:lvl2pPr indent="0" lvl="1" marL="0" marR="0" rtl="0" algn="l">
              <a:spcBef>
                <a:spcPts val="0"/>
              </a:spcBef>
              <a:buNone/>
              <a:defRPr b="0" i="0" sz="1100" u="none" cap="none" strike="noStrike">
                <a:solidFill>
                  <a:schemeClr val="accent1"/>
                </a:solidFill>
                <a:latin typeface="Calibri"/>
                <a:ea typeface="Calibri"/>
                <a:cs typeface="Calibri"/>
                <a:sym typeface="Calibri"/>
              </a:defRPr>
            </a:lvl2pPr>
            <a:lvl3pPr indent="0" lvl="2" marL="0" marR="0" rtl="0" algn="l">
              <a:spcBef>
                <a:spcPts val="0"/>
              </a:spcBef>
              <a:buNone/>
              <a:defRPr b="0" i="0" sz="1100" u="none" cap="none" strike="noStrike">
                <a:solidFill>
                  <a:schemeClr val="accent1"/>
                </a:solidFill>
                <a:latin typeface="Calibri"/>
                <a:ea typeface="Calibri"/>
                <a:cs typeface="Calibri"/>
                <a:sym typeface="Calibri"/>
              </a:defRPr>
            </a:lvl3pPr>
            <a:lvl4pPr indent="0" lvl="3" marL="0" marR="0" rtl="0" algn="l">
              <a:spcBef>
                <a:spcPts val="0"/>
              </a:spcBef>
              <a:buNone/>
              <a:defRPr b="0" i="0" sz="1100" u="none" cap="none" strike="noStrike">
                <a:solidFill>
                  <a:schemeClr val="accent1"/>
                </a:solidFill>
                <a:latin typeface="Calibri"/>
                <a:ea typeface="Calibri"/>
                <a:cs typeface="Calibri"/>
                <a:sym typeface="Calibri"/>
              </a:defRPr>
            </a:lvl4pPr>
            <a:lvl5pPr indent="0" lvl="4" marL="0" marR="0" rtl="0" algn="l">
              <a:spcBef>
                <a:spcPts val="0"/>
              </a:spcBef>
              <a:buNone/>
              <a:defRPr b="0" i="0" sz="1100" u="none" cap="none" strike="noStrike">
                <a:solidFill>
                  <a:schemeClr val="accent1"/>
                </a:solidFill>
                <a:latin typeface="Calibri"/>
                <a:ea typeface="Calibri"/>
                <a:cs typeface="Calibri"/>
                <a:sym typeface="Calibri"/>
              </a:defRPr>
            </a:lvl5pPr>
            <a:lvl6pPr indent="0" lvl="5" marL="0" marR="0" rtl="0" algn="l">
              <a:spcBef>
                <a:spcPts val="0"/>
              </a:spcBef>
              <a:buNone/>
              <a:defRPr b="0" i="0" sz="1100" u="none" cap="none" strike="noStrike">
                <a:solidFill>
                  <a:schemeClr val="accent1"/>
                </a:solidFill>
                <a:latin typeface="Calibri"/>
                <a:ea typeface="Calibri"/>
                <a:cs typeface="Calibri"/>
                <a:sym typeface="Calibri"/>
              </a:defRPr>
            </a:lvl6pPr>
            <a:lvl7pPr indent="0" lvl="6" marL="0" marR="0" rtl="0" algn="l">
              <a:spcBef>
                <a:spcPts val="0"/>
              </a:spcBef>
              <a:buNone/>
              <a:defRPr b="0" i="0" sz="1100" u="none" cap="none" strike="noStrike">
                <a:solidFill>
                  <a:schemeClr val="accent1"/>
                </a:solidFill>
                <a:latin typeface="Calibri"/>
                <a:ea typeface="Calibri"/>
                <a:cs typeface="Calibri"/>
                <a:sym typeface="Calibri"/>
              </a:defRPr>
            </a:lvl7pPr>
            <a:lvl8pPr indent="0" lvl="7" marL="0" marR="0" rtl="0" algn="l">
              <a:spcBef>
                <a:spcPts val="0"/>
              </a:spcBef>
              <a:buNone/>
              <a:defRPr b="0" i="0" sz="1100" u="none" cap="none" strike="noStrike">
                <a:solidFill>
                  <a:schemeClr val="accent1"/>
                </a:solidFill>
                <a:latin typeface="Calibri"/>
                <a:ea typeface="Calibri"/>
                <a:cs typeface="Calibri"/>
                <a:sym typeface="Calibri"/>
              </a:defRPr>
            </a:lvl8pPr>
            <a:lvl9pPr indent="0" lvl="8" marL="0" marR="0" rtl="0" algn="l">
              <a:spcBef>
                <a:spcPts val="0"/>
              </a:spcBef>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60" name="Google Shape;60;p13"/>
          <p:cNvPicPr preferRelativeResize="0"/>
          <p:nvPr/>
        </p:nvPicPr>
        <p:blipFill rotWithShape="1">
          <a:blip r:embed="rId2">
            <a:alphaModFix/>
          </a:blip>
          <a:srcRect b="0" l="0" r="0" t="0"/>
          <a:stretch/>
        </p:blipFill>
        <p:spPr>
          <a:xfrm>
            <a:off x="7552893" y="4826291"/>
            <a:ext cx="1426692" cy="1638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27">
          <p15:clr>
            <a:srgbClr val="F26B43"/>
          </p15:clr>
        </p15:guide>
        <p15:guide id="3" pos="5533">
          <p15:clr>
            <a:srgbClr val="F26B43"/>
          </p15:clr>
        </p15:guide>
        <p15:guide id="4" orient="horz" pos="242">
          <p15:clr>
            <a:srgbClr val="F26B43"/>
          </p15:clr>
        </p15:guide>
        <p15:guide id="5" orient="horz" pos="2916">
          <p15:clr>
            <a:srgbClr val="F26B43"/>
          </p15:clr>
        </p15:guide>
        <p15:guide id="6" pos="2795">
          <p15:clr>
            <a:srgbClr val="F26B43"/>
          </p15:clr>
        </p15:guide>
        <p15:guide id="7" pos="5296">
          <p15:clr>
            <a:srgbClr val="F26B43"/>
          </p15:clr>
        </p15:guide>
        <p15:guide id="8" orient="horz" pos="2743">
          <p15:clr>
            <a:srgbClr val="F26B43"/>
          </p15:clr>
        </p15:guide>
        <p15:guide id="9" pos="5057">
          <p15:clr>
            <a:srgbClr val="F26B43"/>
          </p15:clr>
        </p15:guide>
        <p15:guide id="10" pos="464">
          <p15:clr>
            <a:srgbClr val="F26B43"/>
          </p15:clr>
        </p15:guide>
        <p15:guide id="11" orient="horz" pos="468">
          <p15:clr>
            <a:srgbClr val="F26B43"/>
          </p15:clr>
        </p15:guide>
        <p15:guide id="12" orient="horz" pos="1042">
          <p15:clr>
            <a:srgbClr val="F26B43"/>
          </p15:clr>
        </p15:guide>
        <p15:guide id="13" orient="horz" pos="1314">
          <p15:clr>
            <a:srgbClr val="F26B43"/>
          </p15:clr>
        </p15:guide>
        <p15:guide id="14" pos="2574">
          <p15:clr>
            <a:srgbClr val="F26B43"/>
          </p15:clr>
        </p15:guide>
        <p15:guide id="15" pos="685">
          <p15:clr>
            <a:srgbClr val="F26B43"/>
          </p15:clr>
        </p15:guide>
        <p15:guide id="16" pos="277">
          <p15:clr>
            <a:srgbClr val="F26B43"/>
          </p15:clr>
        </p15:guide>
        <p15:guide id="17" pos="1264">
          <p15:clr>
            <a:srgbClr val="F26B43"/>
          </p15:clr>
        </p15:guide>
        <p15:guide id="18" pos="385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4"/>
          <p:cNvSpPr txBox="1"/>
          <p:nvPr>
            <p:ph type="title"/>
          </p:nvPr>
        </p:nvSpPr>
        <p:spPr>
          <a:xfrm>
            <a:off x="614875" y="2400300"/>
            <a:ext cx="7413600" cy="1017900"/>
          </a:xfrm>
          <a:prstGeom prst="rect">
            <a:avLst/>
          </a:prstGeom>
          <a:noFill/>
          <a:ln>
            <a:noFill/>
          </a:ln>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The LevitasBio Nuclear Revolution</a:t>
            </a:r>
            <a:endParaRPr/>
          </a:p>
          <a:p>
            <a:pPr indent="0" lvl="0" marL="0" rtl="0" algn="l">
              <a:lnSpc>
                <a:spcPct val="100000"/>
              </a:lnSpc>
              <a:spcBef>
                <a:spcPts val="0"/>
              </a:spcBef>
              <a:spcAft>
                <a:spcPts val="0"/>
              </a:spcAft>
              <a:buSzPct val="28947"/>
              <a:buNone/>
            </a:pPr>
            <a:r>
              <a:t/>
            </a:r>
            <a:endParaRPr/>
          </a:p>
        </p:txBody>
      </p:sp>
      <p:sp>
        <p:nvSpPr>
          <p:cNvPr id="573" name="Google Shape;573;p34"/>
          <p:cNvSpPr txBox="1"/>
          <p:nvPr/>
        </p:nvSpPr>
        <p:spPr>
          <a:xfrm>
            <a:off x="362649" y="4074115"/>
            <a:ext cx="8695800" cy="360000"/>
          </a:xfrm>
          <a:prstGeom prst="rect">
            <a:avLst/>
          </a:prstGeom>
          <a:noFill/>
          <a:ln>
            <a:noFill/>
          </a:ln>
        </p:spPr>
        <p:txBody>
          <a:bodyPr anchorCtr="0" anchor="t" bIns="45700" lIns="91425" spcFirstLastPara="1" rIns="91425" wrap="square" tIns="45700">
            <a:noAutofit/>
          </a:bodyPr>
          <a:lstStyle/>
          <a:p>
            <a:pPr indent="-55562" lvl="0" marL="65087" rtl="0" algn="l">
              <a:spcBef>
                <a:spcPts val="0"/>
              </a:spcBef>
              <a:spcAft>
                <a:spcPts val="0"/>
              </a:spcAft>
              <a:buNone/>
            </a:pPr>
            <a:r>
              <a:rPr b="1" lang="en" sz="1600">
                <a:solidFill>
                  <a:srgbClr val="3EB5B3"/>
                </a:solidFill>
                <a:latin typeface="Century Gothic"/>
                <a:ea typeface="Century Gothic"/>
                <a:cs typeface="Century Gothic"/>
                <a:sym typeface="Century Gothic"/>
              </a:rPr>
              <a:t>     </a:t>
            </a:r>
            <a:r>
              <a:rPr b="1" lang="en" sz="1600">
                <a:solidFill>
                  <a:srgbClr val="3EB5B3"/>
                </a:solidFill>
                <a:latin typeface="Century Gothic"/>
                <a:ea typeface="Century Gothic"/>
                <a:cs typeface="Century Gothic"/>
                <a:sym typeface="Century Gothic"/>
              </a:rPr>
              <a:t>90-00300</a:t>
            </a:r>
            <a:endParaRPr b="1" sz="1600">
              <a:solidFill>
                <a:srgbClr val="3EB5B3"/>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43"/>
          <p:cNvSpPr txBox="1"/>
          <p:nvPr>
            <p:ph type="title"/>
          </p:nvPr>
        </p:nvSpPr>
        <p:spPr>
          <a:xfrm>
            <a:off x="114300" y="0"/>
            <a:ext cx="8058300" cy="44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Obtain High-Quality Sequencing Results </a:t>
            </a:r>
            <a:endParaRPr/>
          </a:p>
        </p:txBody>
      </p:sp>
      <p:sp>
        <p:nvSpPr>
          <p:cNvPr id="687" name="Google Shape;687;p43"/>
          <p:cNvSpPr/>
          <p:nvPr/>
        </p:nvSpPr>
        <p:spPr>
          <a:xfrm>
            <a:off x="1176775" y="4226400"/>
            <a:ext cx="6299100" cy="764700"/>
          </a:xfrm>
          <a:prstGeom prst="roundRect">
            <a:avLst>
              <a:gd fmla="val 7844" name="adj"/>
            </a:avLst>
          </a:prstGeom>
          <a:solidFill>
            <a:schemeClr val="accent1"/>
          </a:solidFill>
          <a:ln>
            <a:noFill/>
          </a:ln>
        </p:spPr>
        <p:txBody>
          <a:bodyPr anchorCtr="0" anchor="ctr" bIns="91425" lIns="91425" spcFirstLastPara="1" rIns="91425" wrap="square" tIns="91425">
            <a:noAutofit/>
          </a:bodyPr>
          <a:lstStyle/>
          <a:p>
            <a:pPr indent="-330200" lvl="0" marL="457200" rtl="0" algn="l">
              <a:spcBef>
                <a:spcPts val="0"/>
              </a:spcBef>
              <a:spcAft>
                <a:spcPts val="600"/>
              </a:spcAft>
              <a:buClr>
                <a:srgbClr val="FFFFFF"/>
              </a:buClr>
              <a:buSzPts val="1600"/>
              <a:buFont typeface="Calibri"/>
              <a:buChar char="•"/>
            </a:pPr>
            <a:r>
              <a:rPr b="1" lang="en" sz="1600">
                <a:solidFill>
                  <a:srgbClr val="FFFFFF"/>
                </a:solidFill>
                <a:latin typeface="Calibri"/>
                <a:ea typeface="Calibri"/>
                <a:cs typeface="Calibri"/>
                <a:sym typeface="Calibri"/>
              </a:rPr>
              <a:t>Reduce low-quality indicators like high mitochondrial reads, low fraction of reads, or inadequate median genes or UMI counts</a:t>
            </a:r>
            <a:endParaRPr b="1" sz="1600">
              <a:solidFill>
                <a:srgbClr val="FFFFFF"/>
              </a:solidFill>
              <a:latin typeface="Calibri"/>
              <a:ea typeface="Calibri"/>
              <a:cs typeface="Calibri"/>
              <a:sym typeface="Calibri"/>
            </a:endParaRPr>
          </a:p>
        </p:txBody>
      </p:sp>
      <p:grpSp>
        <p:nvGrpSpPr>
          <p:cNvPr id="688" name="Google Shape;688;p43"/>
          <p:cNvGrpSpPr/>
          <p:nvPr/>
        </p:nvGrpSpPr>
        <p:grpSpPr>
          <a:xfrm>
            <a:off x="179775" y="629782"/>
            <a:ext cx="8654800" cy="3444143"/>
            <a:chOff x="179775" y="629782"/>
            <a:chExt cx="8654800" cy="3444143"/>
          </a:xfrm>
        </p:grpSpPr>
        <p:pic>
          <p:nvPicPr>
            <p:cNvPr id="689" name="Google Shape;689;p43"/>
            <p:cNvPicPr preferRelativeResize="0"/>
            <p:nvPr/>
          </p:nvPicPr>
          <p:blipFill rotWithShape="1">
            <a:blip r:embed="rId3">
              <a:alphaModFix/>
            </a:blip>
            <a:srcRect b="0" l="0" r="0" t="8189"/>
            <a:stretch/>
          </p:blipFill>
          <p:spPr>
            <a:xfrm>
              <a:off x="179775" y="629782"/>
              <a:ext cx="8452250" cy="3444143"/>
            </a:xfrm>
            <a:prstGeom prst="rect">
              <a:avLst/>
            </a:prstGeom>
            <a:noFill/>
            <a:ln>
              <a:noFill/>
            </a:ln>
          </p:spPr>
        </p:pic>
        <p:cxnSp>
          <p:nvCxnSpPr>
            <p:cNvPr id="690" name="Google Shape;690;p43"/>
            <p:cNvCxnSpPr/>
            <p:nvPr/>
          </p:nvCxnSpPr>
          <p:spPr>
            <a:xfrm>
              <a:off x="847725" y="3862400"/>
              <a:ext cx="1571700" cy="0"/>
            </a:xfrm>
            <a:prstGeom prst="straightConnector1">
              <a:avLst/>
            </a:prstGeom>
            <a:noFill/>
            <a:ln cap="flat" cmpd="sng" w="9525">
              <a:solidFill>
                <a:schemeClr val="lt2"/>
              </a:solidFill>
              <a:prstDash val="solid"/>
              <a:round/>
              <a:headEnd len="med" w="med" type="none"/>
              <a:tailEnd len="med" w="med" type="none"/>
            </a:ln>
          </p:spPr>
        </p:cxnSp>
        <p:cxnSp>
          <p:nvCxnSpPr>
            <p:cNvPr id="691" name="Google Shape;691;p43"/>
            <p:cNvCxnSpPr/>
            <p:nvPr/>
          </p:nvCxnSpPr>
          <p:spPr>
            <a:xfrm>
              <a:off x="2976550" y="3862400"/>
              <a:ext cx="1395300" cy="0"/>
            </a:xfrm>
            <a:prstGeom prst="straightConnector1">
              <a:avLst/>
            </a:prstGeom>
            <a:noFill/>
            <a:ln cap="flat" cmpd="sng" w="9525">
              <a:solidFill>
                <a:schemeClr val="lt2"/>
              </a:solidFill>
              <a:prstDash val="solid"/>
              <a:round/>
              <a:headEnd len="med" w="med" type="none"/>
              <a:tailEnd len="med" w="med" type="none"/>
            </a:ln>
          </p:spPr>
        </p:cxnSp>
        <p:cxnSp>
          <p:nvCxnSpPr>
            <p:cNvPr id="692" name="Google Shape;692;p43"/>
            <p:cNvCxnSpPr/>
            <p:nvPr/>
          </p:nvCxnSpPr>
          <p:spPr>
            <a:xfrm>
              <a:off x="5185700" y="3862400"/>
              <a:ext cx="1362000" cy="0"/>
            </a:xfrm>
            <a:prstGeom prst="straightConnector1">
              <a:avLst/>
            </a:prstGeom>
            <a:noFill/>
            <a:ln cap="flat" cmpd="sng" w="9525">
              <a:solidFill>
                <a:schemeClr val="lt2"/>
              </a:solidFill>
              <a:prstDash val="solid"/>
              <a:round/>
              <a:headEnd len="med" w="med" type="none"/>
              <a:tailEnd len="med" w="med" type="none"/>
            </a:ln>
          </p:spPr>
        </p:cxnSp>
        <p:cxnSp>
          <p:nvCxnSpPr>
            <p:cNvPr id="693" name="Google Shape;693;p43"/>
            <p:cNvCxnSpPr/>
            <p:nvPr/>
          </p:nvCxnSpPr>
          <p:spPr>
            <a:xfrm>
              <a:off x="7399675" y="3862400"/>
              <a:ext cx="1434900" cy="0"/>
            </a:xfrm>
            <a:prstGeom prst="straightConnector1">
              <a:avLst/>
            </a:prstGeom>
            <a:noFill/>
            <a:ln cap="flat" cmpd="sng" w="9525">
              <a:solidFill>
                <a:schemeClr val="lt2"/>
              </a:solidFill>
              <a:prstDash val="solid"/>
              <a:round/>
              <a:headEnd len="med" w="med" type="none"/>
              <a:tailEnd len="med" w="med" type="none"/>
            </a:ln>
          </p:spPr>
        </p:cxnSp>
      </p:grpSp>
      <p:sp>
        <p:nvSpPr>
          <p:cNvPr id="694" name="Google Shape;694;p43"/>
          <p:cNvSpPr txBox="1"/>
          <p:nvPr/>
        </p:nvSpPr>
        <p:spPr>
          <a:xfrm>
            <a:off x="8333200" y="436125"/>
            <a:ext cx="10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1"/>
                </a:solidFill>
                <a:latin typeface="Calibri"/>
                <a:ea typeface="Calibri"/>
                <a:cs typeface="Calibri"/>
                <a:sym typeface="Calibri"/>
              </a:rPr>
              <a:t>Mouse Brain</a:t>
            </a:r>
            <a:endParaRPr sz="1000">
              <a:solidFill>
                <a:schemeClr val="accen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44"/>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t>Improve Resolution of Target Populations</a:t>
            </a:r>
            <a:endParaRPr/>
          </a:p>
        </p:txBody>
      </p:sp>
      <p:sp>
        <p:nvSpPr>
          <p:cNvPr id="700" name="Google Shape;700;p44"/>
          <p:cNvSpPr/>
          <p:nvPr/>
        </p:nvSpPr>
        <p:spPr>
          <a:xfrm>
            <a:off x="1849750" y="3818975"/>
            <a:ext cx="5063700" cy="1183500"/>
          </a:xfrm>
          <a:prstGeom prst="roundRect">
            <a:avLst>
              <a:gd fmla="val 7844" name="adj"/>
            </a:avLst>
          </a:prstGeom>
          <a:solidFill>
            <a:schemeClr val="accent1"/>
          </a:solidFill>
          <a:ln>
            <a:noFill/>
          </a:ln>
        </p:spPr>
        <p:txBody>
          <a:bodyPr anchorCtr="0" anchor="ctr" bIns="91425" lIns="91425" spcFirstLastPara="1" rIns="91425" wrap="square" tIns="91425">
            <a:noAutofit/>
          </a:bodyPr>
          <a:lstStyle/>
          <a:p>
            <a:pPr indent="-330200" lvl="0" marL="457200" rtl="0" algn="l">
              <a:spcBef>
                <a:spcPts val="0"/>
              </a:spcBef>
              <a:spcAft>
                <a:spcPts val="0"/>
              </a:spcAft>
              <a:buClr>
                <a:srgbClr val="FFFFFF"/>
              </a:buClr>
              <a:buSzPts val="1600"/>
              <a:buFont typeface="Calibri"/>
              <a:buChar char="•"/>
            </a:pPr>
            <a:r>
              <a:rPr b="1" lang="en" sz="1600">
                <a:solidFill>
                  <a:srgbClr val="FFFFFF"/>
                </a:solidFill>
                <a:latin typeface="Calibri"/>
                <a:ea typeface="Calibri"/>
                <a:cs typeface="Calibri"/>
                <a:sym typeface="Calibri"/>
              </a:rPr>
              <a:t>Generate representative sub-population ratios</a:t>
            </a:r>
            <a:endParaRPr b="1" sz="1600">
              <a:solidFill>
                <a:srgbClr val="FFFFFF"/>
              </a:solidFill>
              <a:latin typeface="Calibri"/>
              <a:ea typeface="Calibri"/>
              <a:cs typeface="Calibri"/>
              <a:sym typeface="Calibri"/>
            </a:endParaRPr>
          </a:p>
          <a:p>
            <a:pPr indent="-330200" lvl="0" marL="457200" rtl="0" algn="l">
              <a:spcBef>
                <a:spcPts val="600"/>
              </a:spcBef>
              <a:spcAft>
                <a:spcPts val="0"/>
              </a:spcAft>
              <a:buClr>
                <a:srgbClr val="FFFFFF"/>
              </a:buClr>
              <a:buSzPts val="1600"/>
              <a:buFont typeface="Calibri"/>
              <a:buChar char="•"/>
            </a:pPr>
            <a:r>
              <a:rPr b="1" lang="en" sz="1600">
                <a:solidFill>
                  <a:srgbClr val="FFFFFF"/>
                </a:solidFill>
                <a:latin typeface="Calibri"/>
                <a:ea typeface="Calibri"/>
                <a:cs typeface="Calibri"/>
                <a:sym typeface="Calibri"/>
              </a:rPr>
              <a:t>Improve sequencing resolution and quality</a:t>
            </a:r>
            <a:endParaRPr b="1" sz="1600">
              <a:solidFill>
                <a:srgbClr val="FFFFFF"/>
              </a:solidFill>
              <a:latin typeface="Calibri"/>
              <a:ea typeface="Calibri"/>
              <a:cs typeface="Calibri"/>
              <a:sym typeface="Calibri"/>
            </a:endParaRPr>
          </a:p>
          <a:p>
            <a:pPr indent="-330200" lvl="0" marL="457200" rtl="0" algn="l">
              <a:spcBef>
                <a:spcPts val="600"/>
              </a:spcBef>
              <a:spcAft>
                <a:spcPts val="600"/>
              </a:spcAft>
              <a:buClr>
                <a:srgbClr val="FFFFFF"/>
              </a:buClr>
              <a:buSzPts val="1600"/>
              <a:buFont typeface="Calibri"/>
              <a:buChar char="•"/>
            </a:pPr>
            <a:r>
              <a:rPr b="1" lang="en" sz="1600">
                <a:solidFill>
                  <a:srgbClr val="FFFFFF"/>
                </a:solidFill>
                <a:latin typeface="Calibri"/>
                <a:ea typeface="Calibri"/>
                <a:cs typeface="Calibri"/>
                <a:sym typeface="Calibri"/>
              </a:rPr>
              <a:t>Reduce filtering and increase confidence in data</a:t>
            </a:r>
            <a:endParaRPr b="1" sz="1600">
              <a:solidFill>
                <a:srgbClr val="FFFFFF"/>
              </a:solidFill>
              <a:latin typeface="Calibri"/>
              <a:ea typeface="Calibri"/>
              <a:cs typeface="Calibri"/>
              <a:sym typeface="Calibri"/>
            </a:endParaRPr>
          </a:p>
        </p:txBody>
      </p:sp>
      <p:grpSp>
        <p:nvGrpSpPr>
          <p:cNvPr id="701" name="Google Shape;701;p44"/>
          <p:cNvGrpSpPr/>
          <p:nvPr/>
        </p:nvGrpSpPr>
        <p:grpSpPr>
          <a:xfrm>
            <a:off x="290378" y="617501"/>
            <a:ext cx="8210965" cy="3029765"/>
            <a:chOff x="397262" y="598825"/>
            <a:chExt cx="8855657" cy="3267650"/>
          </a:xfrm>
        </p:grpSpPr>
        <p:sp>
          <p:nvSpPr>
            <p:cNvPr id="702" name="Google Shape;702;p44"/>
            <p:cNvSpPr/>
            <p:nvPr/>
          </p:nvSpPr>
          <p:spPr>
            <a:xfrm>
              <a:off x="1626450" y="2552545"/>
              <a:ext cx="1702200" cy="286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3" name="Google Shape;703;p44"/>
            <p:cNvSpPr/>
            <p:nvPr/>
          </p:nvSpPr>
          <p:spPr>
            <a:xfrm>
              <a:off x="5833700" y="2573720"/>
              <a:ext cx="1331100" cy="189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704" name="Google Shape;704;p44"/>
            <p:cNvPicPr preferRelativeResize="0"/>
            <p:nvPr/>
          </p:nvPicPr>
          <p:blipFill rotWithShape="1">
            <a:blip r:embed="rId3">
              <a:alphaModFix/>
            </a:blip>
            <a:srcRect b="49617" l="75996" r="4216" t="0"/>
            <a:stretch/>
          </p:blipFill>
          <p:spPr>
            <a:xfrm>
              <a:off x="7174644" y="836375"/>
              <a:ext cx="2078275" cy="2818634"/>
            </a:xfrm>
            <a:prstGeom prst="rect">
              <a:avLst/>
            </a:prstGeom>
            <a:noFill/>
            <a:ln>
              <a:noFill/>
            </a:ln>
          </p:spPr>
        </p:pic>
        <p:pic>
          <p:nvPicPr>
            <p:cNvPr id="705" name="Google Shape;705;p44"/>
            <p:cNvPicPr preferRelativeResize="0"/>
            <p:nvPr/>
          </p:nvPicPr>
          <p:blipFill rotWithShape="1">
            <a:blip r:embed="rId3">
              <a:alphaModFix/>
            </a:blip>
            <a:srcRect b="6182" l="22915" r="56465" t="0"/>
            <a:stretch/>
          </p:blipFill>
          <p:spPr>
            <a:xfrm>
              <a:off x="5709925" y="675025"/>
              <a:ext cx="1238374" cy="3001399"/>
            </a:xfrm>
            <a:prstGeom prst="rect">
              <a:avLst/>
            </a:prstGeom>
            <a:noFill/>
            <a:ln>
              <a:noFill/>
            </a:ln>
          </p:spPr>
        </p:pic>
        <p:pic>
          <p:nvPicPr>
            <p:cNvPr id="706" name="Google Shape;706;p44"/>
            <p:cNvPicPr preferRelativeResize="0"/>
            <p:nvPr/>
          </p:nvPicPr>
          <p:blipFill rotWithShape="1">
            <a:blip r:embed="rId3">
              <a:alphaModFix/>
            </a:blip>
            <a:srcRect b="0" l="0" r="88961" t="0"/>
            <a:stretch/>
          </p:blipFill>
          <p:spPr>
            <a:xfrm>
              <a:off x="5068700" y="733050"/>
              <a:ext cx="649376" cy="3133425"/>
            </a:xfrm>
            <a:prstGeom prst="rect">
              <a:avLst/>
            </a:prstGeom>
            <a:noFill/>
            <a:ln>
              <a:noFill/>
            </a:ln>
          </p:spPr>
        </p:pic>
        <p:pic>
          <p:nvPicPr>
            <p:cNvPr id="707" name="Google Shape;707;p44"/>
            <p:cNvPicPr preferRelativeResize="0"/>
            <p:nvPr/>
          </p:nvPicPr>
          <p:blipFill>
            <a:blip r:embed="rId4">
              <a:alphaModFix/>
            </a:blip>
            <a:stretch>
              <a:fillRect/>
            </a:stretch>
          </p:blipFill>
          <p:spPr>
            <a:xfrm>
              <a:off x="397262" y="598825"/>
              <a:ext cx="3836354" cy="3207425"/>
            </a:xfrm>
            <a:prstGeom prst="rect">
              <a:avLst/>
            </a:prstGeom>
            <a:noFill/>
            <a:ln>
              <a:noFill/>
            </a:ln>
          </p:spPr>
        </p:pic>
      </p:grpSp>
      <p:sp>
        <p:nvSpPr>
          <p:cNvPr id="708" name="Google Shape;708;p44"/>
          <p:cNvSpPr txBox="1"/>
          <p:nvPr/>
        </p:nvSpPr>
        <p:spPr>
          <a:xfrm rot="-5400000">
            <a:off x="3557950" y="1673715"/>
            <a:ext cx="18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1"/>
                </a:solidFill>
                <a:latin typeface="Calibri"/>
                <a:ea typeface="Calibri"/>
                <a:cs typeface="Calibri"/>
                <a:sym typeface="Calibri"/>
              </a:rPr>
              <a:t>% Cell Population</a:t>
            </a:r>
            <a:endParaRPr b="1">
              <a:solidFill>
                <a:schemeClr val="accent1"/>
              </a:solidFill>
              <a:latin typeface="Calibri"/>
              <a:ea typeface="Calibri"/>
              <a:cs typeface="Calibri"/>
              <a:sym typeface="Calibri"/>
            </a:endParaRPr>
          </a:p>
        </p:txBody>
      </p:sp>
      <p:sp>
        <p:nvSpPr>
          <p:cNvPr id="709" name="Google Shape;709;p44"/>
          <p:cNvSpPr txBox="1"/>
          <p:nvPr/>
        </p:nvSpPr>
        <p:spPr>
          <a:xfrm>
            <a:off x="52235" y="4743623"/>
            <a:ext cx="10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1"/>
                </a:solidFill>
                <a:latin typeface="Calibri"/>
                <a:ea typeface="Calibri"/>
                <a:cs typeface="Calibri"/>
                <a:sym typeface="Calibri"/>
              </a:rPr>
              <a:t>*Mouse Brain</a:t>
            </a:r>
            <a:endParaRPr sz="1000">
              <a:solidFill>
                <a:schemeClr val="accent1"/>
              </a:solidFill>
              <a:latin typeface="Calibri"/>
              <a:ea typeface="Calibri"/>
              <a:cs typeface="Calibri"/>
              <a:sym typeface="Calibri"/>
            </a:endParaRPr>
          </a:p>
        </p:txBody>
      </p:sp>
      <p:sp>
        <p:nvSpPr>
          <p:cNvPr id="710" name="Google Shape;710;p44"/>
          <p:cNvSpPr txBox="1"/>
          <p:nvPr/>
        </p:nvSpPr>
        <p:spPr>
          <a:xfrm>
            <a:off x="8333200" y="436125"/>
            <a:ext cx="10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1"/>
                </a:solidFill>
                <a:latin typeface="Calibri"/>
                <a:ea typeface="Calibri"/>
                <a:cs typeface="Calibri"/>
                <a:sym typeface="Calibri"/>
              </a:rPr>
              <a:t>Mouse Brain</a:t>
            </a:r>
            <a:endParaRPr sz="1000">
              <a:solidFill>
                <a:schemeClr val="accen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5"/>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t>Raising the Bar for Nuclei Extraction &amp; Enrichment</a:t>
            </a:r>
            <a:endParaRPr/>
          </a:p>
        </p:txBody>
      </p:sp>
      <p:pic>
        <p:nvPicPr>
          <p:cNvPr id="716" name="Google Shape;716;p45"/>
          <p:cNvPicPr preferRelativeResize="0"/>
          <p:nvPr/>
        </p:nvPicPr>
        <p:blipFill rotWithShape="1">
          <a:blip r:embed="rId3">
            <a:alphaModFix/>
          </a:blip>
          <a:srcRect b="0" l="0" r="45486" t="26199"/>
          <a:stretch/>
        </p:blipFill>
        <p:spPr>
          <a:xfrm>
            <a:off x="114300" y="1306225"/>
            <a:ext cx="4170773" cy="2678393"/>
          </a:xfrm>
          <a:prstGeom prst="rect">
            <a:avLst/>
          </a:prstGeom>
          <a:noFill/>
          <a:ln>
            <a:noFill/>
          </a:ln>
        </p:spPr>
      </p:pic>
      <p:sp>
        <p:nvSpPr>
          <p:cNvPr id="717" name="Google Shape;717;p45"/>
          <p:cNvSpPr/>
          <p:nvPr/>
        </p:nvSpPr>
        <p:spPr>
          <a:xfrm>
            <a:off x="4285075" y="1771275"/>
            <a:ext cx="4706400" cy="2184900"/>
          </a:xfrm>
          <a:prstGeom prst="roundRect">
            <a:avLst>
              <a:gd fmla="val 7844" name="adj"/>
            </a:avLst>
          </a:prstGeom>
          <a:solidFill>
            <a:schemeClr val="accent1"/>
          </a:solidFill>
          <a:ln>
            <a:noFill/>
          </a:ln>
        </p:spPr>
        <p:txBody>
          <a:bodyPr anchorCtr="0" anchor="ctr" bIns="121900" lIns="121900" spcFirstLastPara="1" rIns="121900" wrap="square" tIns="121900">
            <a:noAutofit/>
          </a:bodyPr>
          <a:lstStyle/>
          <a:p>
            <a:pPr indent="-431800" lvl="0" marL="609600" marR="0" rtl="0" algn="l">
              <a:lnSpc>
                <a:spcPct val="100000"/>
              </a:lnSpc>
              <a:spcBef>
                <a:spcPts val="0"/>
              </a:spcBef>
              <a:spcAft>
                <a:spcPts val="0"/>
              </a:spcAft>
              <a:buClr>
                <a:srgbClr val="FFFFFF"/>
              </a:buClr>
              <a:buSzPts val="2000"/>
              <a:buFont typeface="Calibri"/>
              <a:buChar char="•"/>
            </a:pPr>
            <a:r>
              <a:rPr b="1" i="0" lang="en" sz="2000" u="none" cap="none" strike="noStrike">
                <a:solidFill>
                  <a:srgbClr val="FFFFFF"/>
                </a:solidFill>
                <a:latin typeface="Calibri"/>
                <a:ea typeface="Calibri"/>
                <a:cs typeface="Calibri"/>
                <a:sym typeface="Calibri"/>
              </a:rPr>
              <a:t>Simple, Semi-Automated Workflow</a:t>
            </a:r>
            <a:endParaRPr b="1" i="0" sz="2000" u="none" cap="none" strike="noStrike">
              <a:solidFill>
                <a:srgbClr val="FFFFFF"/>
              </a:solidFill>
              <a:latin typeface="Calibri"/>
              <a:ea typeface="Calibri"/>
              <a:cs typeface="Calibri"/>
              <a:sym typeface="Calibri"/>
            </a:endParaRPr>
          </a:p>
          <a:p>
            <a:pPr indent="-431800" lvl="0" marL="609600" marR="0" rtl="0" algn="l">
              <a:lnSpc>
                <a:spcPct val="100000"/>
              </a:lnSpc>
              <a:spcBef>
                <a:spcPts val="600"/>
              </a:spcBef>
              <a:spcAft>
                <a:spcPts val="0"/>
              </a:spcAft>
              <a:buClr>
                <a:srgbClr val="FFFFFF"/>
              </a:buClr>
              <a:buSzPts val="2000"/>
              <a:buFont typeface="Calibri"/>
              <a:buChar char="•"/>
            </a:pPr>
            <a:r>
              <a:rPr b="1" i="0" lang="en" sz="2000" u="none" cap="none" strike="noStrike">
                <a:solidFill>
                  <a:srgbClr val="FFFFFF"/>
                </a:solidFill>
                <a:latin typeface="Calibri"/>
                <a:ea typeface="Calibri"/>
                <a:cs typeface="Calibri"/>
                <a:sym typeface="Calibri"/>
              </a:rPr>
              <a:t>Fast, Gentle &amp; Consistent Process</a:t>
            </a:r>
            <a:endParaRPr b="1" i="0" sz="2000" u="none" cap="none" strike="noStrike">
              <a:solidFill>
                <a:srgbClr val="FFFFFF"/>
              </a:solidFill>
              <a:latin typeface="Calibri"/>
              <a:ea typeface="Calibri"/>
              <a:cs typeface="Calibri"/>
              <a:sym typeface="Calibri"/>
            </a:endParaRPr>
          </a:p>
          <a:p>
            <a:pPr indent="-431800" lvl="0" marL="609600" marR="0" rtl="0" algn="l">
              <a:lnSpc>
                <a:spcPct val="100000"/>
              </a:lnSpc>
              <a:spcBef>
                <a:spcPts val="600"/>
              </a:spcBef>
              <a:spcAft>
                <a:spcPts val="0"/>
              </a:spcAft>
              <a:buClr>
                <a:srgbClr val="FFFFFF"/>
              </a:buClr>
              <a:buSzPts val="2000"/>
              <a:buFont typeface="Calibri"/>
              <a:buChar char="•"/>
            </a:pPr>
            <a:r>
              <a:rPr b="1" i="0" lang="en" sz="2000" u="none" cap="none" strike="noStrike">
                <a:solidFill>
                  <a:srgbClr val="FFFFFF"/>
                </a:solidFill>
                <a:latin typeface="Calibri"/>
                <a:ea typeface="Calibri"/>
                <a:cs typeface="Calibri"/>
                <a:sym typeface="Calibri"/>
              </a:rPr>
              <a:t>Efficient Removal of Debris</a:t>
            </a:r>
            <a:endParaRPr b="1" i="0" sz="2000" u="none" cap="none" strike="noStrike">
              <a:solidFill>
                <a:srgbClr val="FFFFFF"/>
              </a:solidFill>
              <a:latin typeface="Calibri"/>
              <a:ea typeface="Calibri"/>
              <a:cs typeface="Calibri"/>
              <a:sym typeface="Calibri"/>
            </a:endParaRPr>
          </a:p>
          <a:p>
            <a:pPr indent="-431800" lvl="0" marL="609600" marR="0" rtl="0" algn="l">
              <a:lnSpc>
                <a:spcPct val="100000"/>
              </a:lnSpc>
              <a:spcBef>
                <a:spcPts val="600"/>
              </a:spcBef>
              <a:spcAft>
                <a:spcPts val="0"/>
              </a:spcAft>
              <a:buClr>
                <a:srgbClr val="FFFFFF"/>
              </a:buClr>
              <a:buSzPts val="2000"/>
              <a:buFont typeface="Calibri"/>
              <a:buChar char="•"/>
            </a:pPr>
            <a:r>
              <a:rPr b="1" lang="en" sz="2000">
                <a:solidFill>
                  <a:srgbClr val="FFFFFF"/>
                </a:solidFill>
                <a:latin typeface="Calibri"/>
                <a:ea typeface="Calibri"/>
                <a:cs typeface="Calibri"/>
                <a:sym typeface="Calibri"/>
              </a:rPr>
              <a:t>Generates More Single Nuclei</a:t>
            </a:r>
            <a:endParaRPr b="1" i="0" sz="2000" u="none" cap="none" strike="noStrike">
              <a:solidFill>
                <a:srgbClr val="FFFFFF"/>
              </a:solidFill>
              <a:latin typeface="Calibri"/>
              <a:ea typeface="Calibri"/>
              <a:cs typeface="Calibri"/>
              <a:sym typeface="Calibri"/>
            </a:endParaRPr>
          </a:p>
          <a:p>
            <a:pPr indent="-431800" lvl="0" marL="609600" marR="0" rtl="0" algn="l">
              <a:lnSpc>
                <a:spcPct val="100000"/>
              </a:lnSpc>
              <a:spcBef>
                <a:spcPts val="600"/>
              </a:spcBef>
              <a:spcAft>
                <a:spcPts val="600"/>
              </a:spcAft>
              <a:buClr>
                <a:srgbClr val="FFFFFF"/>
              </a:buClr>
              <a:buSzPts val="2000"/>
              <a:buFont typeface="Calibri"/>
              <a:buChar char="•"/>
            </a:pPr>
            <a:r>
              <a:rPr b="1" i="0" lang="en" sz="2000" u="none" cap="none" strike="noStrike">
                <a:solidFill>
                  <a:srgbClr val="FFFFFF"/>
                </a:solidFill>
                <a:latin typeface="Calibri"/>
                <a:ea typeface="Calibri"/>
                <a:cs typeface="Calibri"/>
                <a:sym typeface="Calibri"/>
              </a:rPr>
              <a:t>Improves Sample &amp; Data Quality</a:t>
            </a:r>
            <a:endParaRPr b="1" i="0" sz="20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5"/>
          <p:cNvSpPr txBox="1"/>
          <p:nvPr>
            <p:ph type="title"/>
          </p:nvPr>
        </p:nvSpPr>
        <p:spPr>
          <a:xfrm>
            <a:off x="114300" y="0"/>
            <a:ext cx="8058300" cy="44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Advantages of Research Using Nuclei</a:t>
            </a:r>
            <a:endParaRPr/>
          </a:p>
        </p:txBody>
      </p:sp>
      <p:sp>
        <p:nvSpPr>
          <p:cNvPr id="579" name="Google Shape;579;p35"/>
          <p:cNvSpPr txBox="1"/>
          <p:nvPr>
            <p:ph idx="12" type="sldNum"/>
          </p:nvPr>
        </p:nvSpPr>
        <p:spPr>
          <a:xfrm>
            <a:off x="345385" y="4767263"/>
            <a:ext cx="4002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580" name="Google Shape;580;p35"/>
          <p:cNvSpPr/>
          <p:nvPr/>
        </p:nvSpPr>
        <p:spPr>
          <a:xfrm>
            <a:off x="210216" y="953204"/>
            <a:ext cx="12600" cy="90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1" name="Google Shape;581;p35"/>
          <p:cNvSpPr/>
          <p:nvPr/>
        </p:nvSpPr>
        <p:spPr>
          <a:xfrm>
            <a:off x="3602100" y="1577600"/>
            <a:ext cx="5148300" cy="2547600"/>
          </a:xfrm>
          <a:prstGeom prst="roundRect">
            <a:avLst>
              <a:gd fmla="val 7844" name="adj"/>
            </a:avLst>
          </a:prstGeom>
          <a:solidFill>
            <a:schemeClr val="accent1"/>
          </a:solidFill>
          <a:ln>
            <a:noFill/>
          </a:ln>
        </p:spPr>
        <p:txBody>
          <a:bodyPr anchorCtr="0" anchor="ctr" bIns="91425" lIns="91425" spcFirstLastPara="1" rIns="91425" wrap="square" tIns="91425">
            <a:noAutofit/>
          </a:bodyPr>
          <a:lstStyle/>
          <a:p>
            <a:pPr indent="-355600" lvl="0" marL="457200" rtl="0" algn="l">
              <a:spcBef>
                <a:spcPts val="1000"/>
              </a:spcBef>
              <a:spcAft>
                <a:spcPts val="0"/>
              </a:spcAft>
              <a:buClr>
                <a:srgbClr val="FFFFFF"/>
              </a:buClr>
              <a:buSzPts val="2000"/>
              <a:buFont typeface="Calibri"/>
              <a:buChar char="•"/>
            </a:pPr>
            <a:r>
              <a:rPr b="1" lang="en" sz="2000">
                <a:solidFill>
                  <a:srgbClr val="FFFFFF"/>
                </a:solidFill>
                <a:latin typeface="Calibri"/>
                <a:ea typeface="Calibri"/>
                <a:cs typeface="Calibri"/>
                <a:sym typeface="Calibri"/>
              </a:rPr>
              <a:t>Grants access to difficult samples </a:t>
            </a:r>
            <a:endParaRPr b="1" sz="2000">
              <a:solidFill>
                <a:srgbClr val="FFFFFF"/>
              </a:solidFill>
              <a:latin typeface="Calibri"/>
              <a:ea typeface="Calibri"/>
              <a:cs typeface="Calibri"/>
              <a:sym typeface="Calibri"/>
            </a:endParaRPr>
          </a:p>
          <a:p>
            <a:pPr indent="-355600" lvl="0" marL="457200" rtl="0" algn="l">
              <a:spcBef>
                <a:spcPts val="1000"/>
              </a:spcBef>
              <a:spcAft>
                <a:spcPts val="0"/>
              </a:spcAft>
              <a:buClr>
                <a:srgbClr val="FFFFFF"/>
              </a:buClr>
              <a:buSzPts val="2000"/>
              <a:buFont typeface="Calibri"/>
              <a:buChar char="•"/>
            </a:pPr>
            <a:r>
              <a:rPr b="1" lang="en" sz="2000">
                <a:solidFill>
                  <a:srgbClr val="FFFFFF"/>
                </a:solidFill>
                <a:latin typeface="Calibri"/>
                <a:ea typeface="Calibri"/>
                <a:cs typeface="Calibri"/>
                <a:sym typeface="Calibri"/>
              </a:rPr>
              <a:t>Removes transcriptional noise from dead/dying cells</a:t>
            </a:r>
            <a:endParaRPr b="1" sz="2000">
              <a:solidFill>
                <a:srgbClr val="FFFFFF"/>
              </a:solidFill>
              <a:latin typeface="Calibri"/>
              <a:ea typeface="Calibri"/>
              <a:cs typeface="Calibri"/>
              <a:sym typeface="Calibri"/>
            </a:endParaRPr>
          </a:p>
          <a:p>
            <a:pPr indent="-355600" lvl="0" marL="457200" rtl="0" algn="l">
              <a:spcBef>
                <a:spcPts val="1000"/>
              </a:spcBef>
              <a:spcAft>
                <a:spcPts val="0"/>
              </a:spcAft>
              <a:buClr>
                <a:srgbClr val="FFFFFF"/>
              </a:buClr>
              <a:buSzPts val="2000"/>
              <a:buFont typeface="Calibri"/>
              <a:buChar char="•"/>
            </a:pPr>
            <a:r>
              <a:rPr b="1" lang="en" sz="2000">
                <a:solidFill>
                  <a:srgbClr val="FFFFFF"/>
                </a:solidFill>
                <a:latin typeface="Calibri"/>
                <a:ea typeface="Calibri"/>
                <a:cs typeface="Calibri"/>
                <a:sym typeface="Calibri"/>
              </a:rPr>
              <a:t>Preserves the native cellular state</a:t>
            </a:r>
            <a:endParaRPr b="1" sz="2000">
              <a:solidFill>
                <a:srgbClr val="FFFFFF"/>
              </a:solidFill>
              <a:latin typeface="Calibri"/>
              <a:ea typeface="Calibri"/>
              <a:cs typeface="Calibri"/>
              <a:sym typeface="Calibri"/>
            </a:endParaRPr>
          </a:p>
          <a:p>
            <a:pPr indent="-355600" lvl="0" marL="457200" marR="0" rtl="0" algn="l">
              <a:lnSpc>
                <a:spcPct val="100000"/>
              </a:lnSpc>
              <a:spcBef>
                <a:spcPts val="1000"/>
              </a:spcBef>
              <a:spcAft>
                <a:spcPts val="1000"/>
              </a:spcAft>
              <a:buClr>
                <a:srgbClr val="FFFFFF"/>
              </a:buClr>
              <a:buSzPts val="2000"/>
              <a:buFont typeface="Calibri"/>
              <a:buChar char="•"/>
            </a:pPr>
            <a:r>
              <a:rPr b="1" lang="en" sz="2000">
                <a:solidFill>
                  <a:srgbClr val="FFFFFF"/>
                </a:solidFill>
                <a:latin typeface="Calibri"/>
                <a:ea typeface="Calibri"/>
                <a:cs typeface="Calibri"/>
                <a:sym typeface="Calibri"/>
              </a:rPr>
              <a:t>Provides insight into epigenetics</a:t>
            </a:r>
            <a:endParaRPr b="1" sz="2000">
              <a:solidFill>
                <a:srgbClr val="FFFFFF"/>
              </a:solidFill>
              <a:latin typeface="Calibri"/>
              <a:ea typeface="Calibri"/>
              <a:cs typeface="Calibri"/>
              <a:sym typeface="Calibri"/>
            </a:endParaRPr>
          </a:p>
        </p:txBody>
      </p:sp>
      <p:sp>
        <p:nvSpPr>
          <p:cNvPr id="582" name="Google Shape;582;p35"/>
          <p:cNvSpPr/>
          <p:nvPr/>
        </p:nvSpPr>
        <p:spPr>
          <a:xfrm>
            <a:off x="212575" y="1820625"/>
            <a:ext cx="1166700" cy="603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83" name="Google Shape;583;p35"/>
          <p:cNvPicPr preferRelativeResize="0"/>
          <p:nvPr/>
        </p:nvPicPr>
        <p:blipFill rotWithShape="1">
          <a:blip r:embed="rId3">
            <a:alphaModFix/>
          </a:blip>
          <a:srcRect b="0" l="5702" r="1876" t="0"/>
          <a:stretch/>
        </p:blipFill>
        <p:spPr>
          <a:xfrm>
            <a:off x="317375" y="1318750"/>
            <a:ext cx="3023100" cy="28827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36"/>
          <p:cNvSpPr txBox="1"/>
          <p:nvPr>
            <p:ph type="title"/>
          </p:nvPr>
        </p:nvSpPr>
        <p:spPr>
          <a:xfrm>
            <a:off x="67700" y="50075"/>
            <a:ext cx="6043800" cy="3345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100000"/>
              </a:lnSpc>
              <a:spcBef>
                <a:spcPts val="0"/>
              </a:spcBef>
              <a:spcAft>
                <a:spcPts val="0"/>
              </a:spcAft>
              <a:buSzPct val="52380"/>
              <a:buNone/>
            </a:pPr>
            <a:r>
              <a:rPr lang="en"/>
              <a:t>General Nuclei Workflow</a:t>
            </a:r>
            <a:endParaRPr/>
          </a:p>
        </p:txBody>
      </p:sp>
      <p:sp>
        <p:nvSpPr>
          <p:cNvPr id="589" name="Google Shape;589;p36"/>
          <p:cNvSpPr txBox="1"/>
          <p:nvPr>
            <p:ph idx="12" type="sldNum"/>
          </p:nvPr>
        </p:nvSpPr>
        <p:spPr>
          <a:xfrm>
            <a:off x="259039" y="3575447"/>
            <a:ext cx="300300" cy="20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590" name="Google Shape;590;p36"/>
          <p:cNvSpPr/>
          <p:nvPr/>
        </p:nvSpPr>
        <p:spPr>
          <a:xfrm>
            <a:off x="6205265" y="2355343"/>
            <a:ext cx="190500" cy="173400"/>
          </a:xfrm>
          <a:prstGeom prst="star5">
            <a:avLst>
              <a:gd fmla="val 19098" name="adj"/>
              <a:gd fmla="val 105146" name="hf"/>
              <a:gd fmla="val 110557" name="vf"/>
            </a:avLst>
          </a:prstGeom>
          <a:solidFill>
            <a:srgbClr val="FF0000"/>
          </a:solid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1" name="Google Shape;591;p36"/>
          <p:cNvSpPr/>
          <p:nvPr/>
        </p:nvSpPr>
        <p:spPr>
          <a:xfrm>
            <a:off x="190500" y="2013525"/>
            <a:ext cx="3228900" cy="1648500"/>
          </a:xfrm>
          <a:prstGeom prst="roundRect">
            <a:avLst>
              <a:gd fmla="val 7844" name="adj"/>
            </a:avLst>
          </a:prstGeom>
          <a:solidFill>
            <a:schemeClr val="accent1"/>
          </a:solidFill>
          <a:ln>
            <a:noFill/>
          </a:ln>
        </p:spPr>
        <p:txBody>
          <a:bodyPr anchorCtr="0" anchor="ctr" bIns="91425" lIns="91425" spcFirstLastPara="1" rIns="91425" wrap="square" tIns="91425">
            <a:noAutofit/>
          </a:bodyPr>
          <a:lstStyle/>
          <a:p>
            <a:pPr indent="-342900" lvl="0" marL="457200" rtl="0" algn="l">
              <a:spcBef>
                <a:spcPts val="1000"/>
              </a:spcBef>
              <a:spcAft>
                <a:spcPts val="0"/>
              </a:spcAft>
              <a:buClr>
                <a:srgbClr val="FFFFFF"/>
              </a:buClr>
              <a:buSzPts val="1800"/>
              <a:buFont typeface="Calibri"/>
              <a:buChar char="•"/>
            </a:pPr>
            <a:r>
              <a:rPr b="1" lang="en" sz="1800">
                <a:solidFill>
                  <a:srgbClr val="FFFFFF"/>
                </a:solidFill>
                <a:latin typeface="Calibri"/>
                <a:ea typeface="Calibri"/>
                <a:cs typeface="Calibri"/>
                <a:sym typeface="Calibri"/>
              </a:rPr>
              <a:t>Frozen &amp; Archived Tissues</a:t>
            </a:r>
            <a:endParaRPr b="1" sz="1800">
              <a:solidFill>
                <a:srgbClr val="FFFFFF"/>
              </a:solidFill>
              <a:latin typeface="Calibri"/>
              <a:ea typeface="Calibri"/>
              <a:cs typeface="Calibri"/>
              <a:sym typeface="Calibri"/>
            </a:endParaRPr>
          </a:p>
          <a:p>
            <a:pPr indent="-342900" lvl="0" marL="457200" rtl="0" algn="l">
              <a:spcBef>
                <a:spcPts val="1000"/>
              </a:spcBef>
              <a:spcAft>
                <a:spcPts val="0"/>
              </a:spcAft>
              <a:buClr>
                <a:srgbClr val="FFFFFF"/>
              </a:buClr>
              <a:buSzPts val="1800"/>
              <a:buFont typeface="Calibri"/>
              <a:buChar char="•"/>
            </a:pPr>
            <a:r>
              <a:rPr b="1" lang="en" sz="1800">
                <a:solidFill>
                  <a:srgbClr val="FFFFFF"/>
                </a:solidFill>
                <a:latin typeface="Calibri"/>
                <a:ea typeface="Calibri"/>
                <a:cs typeface="Calibri"/>
                <a:sym typeface="Calibri"/>
              </a:rPr>
              <a:t>Low-Quality Samples</a:t>
            </a:r>
            <a:endParaRPr b="1" sz="1800">
              <a:solidFill>
                <a:srgbClr val="FFFFFF"/>
              </a:solidFill>
              <a:latin typeface="Calibri"/>
              <a:ea typeface="Calibri"/>
              <a:cs typeface="Calibri"/>
              <a:sym typeface="Calibri"/>
            </a:endParaRPr>
          </a:p>
          <a:p>
            <a:pPr indent="-342900" lvl="0" marL="457200" rtl="0" algn="l">
              <a:spcBef>
                <a:spcPts val="1000"/>
              </a:spcBef>
              <a:spcAft>
                <a:spcPts val="1000"/>
              </a:spcAft>
              <a:buClr>
                <a:srgbClr val="FFFFFF"/>
              </a:buClr>
              <a:buSzPts val="1800"/>
              <a:buFont typeface="Calibri"/>
              <a:buChar char="•"/>
            </a:pPr>
            <a:r>
              <a:rPr b="1" lang="en" sz="1800">
                <a:solidFill>
                  <a:srgbClr val="FFFFFF"/>
                </a:solidFill>
                <a:latin typeface="Calibri"/>
                <a:ea typeface="Calibri"/>
                <a:cs typeface="Calibri"/>
                <a:sym typeface="Calibri"/>
              </a:rPr>
              <a:t>Sensitive Cell Types</a:t>
            </a:r>
            <a:endParaRPr b="1" sz="1800">
              <a:solidFill>
                <a:srgbClr val="FFFFFF"/>
              </a:solidFill>
              <a:latin typeface="Calibri"/>
              <a:ea typeface="Calibri"/>
              <a:cs typeface="Calibri"/>
              <a:sym typeface="Calibri"/>
            </a:endParaRPr>
          </a:p>
        </p:txBody>
      </p:sp>
      <p:sp>
        <p:nvSpPr>
          <p:cNvPr id="592" name="Google Shape;592;p36"/>
          <p:cNvSpPr/>
          <p:nvPr/>
        </p:nvSpPr>
        <p:spPr>
          <a:xfrm>
            <a:off x="5746005" y="2013525"/>
            <a:ext cx="3090300" cy="1648500"/>
          </a:xfrm>
          <a:prstGeom prst="roundRect">
            <a:avLst>
              <a:gd fmla="val 7844" name="adj"/>
            </a:avLst>
          </a:prstGeom>
          <a:solidFill>
            <a:schemeClr val="accent1"/>
          </a:solidFill>
          <a:ln>
            <a:noFill/>
          </a:ln>
        </p:spPr>
        <p:txBody>
          <a:bodyPr anchorCtr="0" anchor="ctr" bIns="91425" lIns="91425" spcFirstLastPara="1" rIns="91425" wrap="square" tIns="91425">
            <a:noAutofit/>
          </a:bodyPr>
          <a:lstStyle/>
          <a:p>
            <a:pPr indent="-342900" lvl="0" marL="457200" rtl="0" algn="l">
              <a:spcBef>
                <a:spcPts val="1000"/>
              </a:spcBef>
              <a:spcAft>
                <a:spcPts val="0"/>
              </a:spcAft>
              <a:buClr>
                <a:srgbClr val="FFFFFF"/>
              </a:buClr>
              <a:buSzPts val="1800"/>
              <a:buFont typeface="Calibri"/>
              <a:buChar char="•"/>
            </a:pPr>
            <a:r>
              <a:rPr b="1" lang="en" sz="1800">
                <a:solidFill>
                  <a:srgbClr val="FFFFFF"/>
                </a:solidFill>
                <a:latin typeface="Calibri"/>
                <a:ea typeface="Calibri"/>
                <a:cs typeface="Calibri"/>
                <a:sym typeface="Calibri"/>
              </a:rPr>
              <a:t>Bulk Sequencing</a:t>
            </a:r>
            <a:endParaRPr b="1" sz="1800">
              <a:solidFill>
                <a:srgbClr val="FFFFFF"/>
              </a:solidFill>
              <a:latin typeface="Calibri"/>
              <a:ea typeface="Calibri"/>
              <a:cs typeface="Calibri"/>
              <a:sym typeface="Calibri"/>
            </a:endParaRPr>
          </a:p>
          <a:p>
            <a:pPr indent="-342900" lvl="0" marL="457200" rtl="0" algn="l">
              <a:spcBef>
                <a:spcPts val="1000"/>
              </a:spcBef>
              <a:spcAft>
                <a:spcPts val="0"/>
              </a:spcAft>
              <a:buClr>
                <a:srgbClr val="FFFFFF"/>
              </a:buClr>
              <a:buSzPts val="1800"/>
              <a:buFont typeface="Calibri"/>
              <a:buChar char="•"/>
            </a:pPr>
            <a:r>
              <a:rPr b="1" lang="en" sz="1800">
                <a:solidFill>
                  <a:srgbClr val="FFFFFF"/>
                </a:solidFill>
                <a:latin typeface="Calibri"/>
                <a:ea typeface="Calibri"/>
                <a:cs typeface="Calibri"/>
                <a:sym typeface="Calibri"/>
              </a:rPr>
              <a:t>Single Nuclei Sequencing</a:t>
            </a:r>
            <a:endParaRPr b="1" sz="1800">
              <a:solidFill>
                <a:srgbClr val="FFFFFF"/>
              </a:solidFill>
              <a:latin typeface="Calibri"/>
              <a:ea typeface="Calibri"/>
              <a:cs typeface="Calibri"/>
              <a:sym typeface="Calibri"/>
            </a:endParaRPr>
          </a:p>
          <a:p>
            <a:pPr indent="-342900" lvl="0" marL="457200" rtl="0" algn="l">
              <a:spcBef>
                <a:spcPts val="1000"/>
              </a:spcBef>
              <a:spcAft>
                <a:spcPts val="1000"/>
              </a:spcAft>
              <a:buClr>
                <a:srgbClr val="FFFFFF"/>
              </a:buClr>
              <a:buSzPts val="1800"/>
              <a:buFont typeface="Calibri"/>
              <a:buChar char="•"/>
            </a:pPr>
            <a:r>
              <a:rPr b="1" lang="en" sz="1800">
                <a:solidFill>
                  <a:srgbClr val="FFFFFF"/>
                </a:solidFill>
                <a:latin typeface="Calibri"/>
                <a:ea typeface="Calibri"/>
                <a:cs typeface="Calibri"/>
                <a:sym typeface="Calibri"/>
              </a:rPr>
              <a:t>ATAC/Multiome</a:t>
            </a:r>
            <a:endParaRPr b="1" sz="1800">
              <a:solidFill>
                <a:srgbClr val="FFFFFF"/>
              </a:solidFill>
              <a:latin typeface="Calibri"/>
              <a:ea typeface="Calibri"/>
              <a:cs typeface="Calibri"/>
              <a:sym typeface="Calibri"/>
            </a:endParaRPr>
          </a:p>
        </p:txBody>
      </p:sp>
      <p:sp>
        <p:nvSpPr>
          <p:cNvPr id="593" name="Google Shape;593;p36"/>
          <p:cNvSpPr txBox="1"/>
          <p:nvPr/>
        </p:nvSpPr>
        <p:spPr>
          <a:xfrm>
            <a:off x="541036" y="1539488"/>
            <a:ext cx="24549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400"/>
              <a:buFont typeface="Arial"/>
              <a:buNone/>
            </a:pPr>
            <a:r>
              <a:rPr b="1" lang="en" sz="1800">
                <a:latin typeface="Calibri"/>
                <a:ea typeface="Calibri"/>
                <a:cs typeface="Calibri"/>
                <a:sym typeface="Calibri"/>
              </a:rPr>
              <a:t>Common Sample Types</a:t>
            </a:r>
            <a:endParaRPr b="1" i="0" sz="1800" u="none" cap="none" strike="noStrike">
              <a:solidFill>
                <a:srgbClr val="000000"/>
              </a:solidFill>
              <a:latin typeface="Calibri"/>
              <a:ea typeface="Calibri"/>
              <a:cs typeface="Calibri"/>
              <a:sym typeface="Calibri"/>
            </a:endParaRPr>
          </a:p>
        </p:txBody>
      </p:sp>
      <p:sp>
        <p:nvSpPr>
          <p:cNvPr id="594" name="Google Shape;594;p36"/>
          <p:cNvSpPr txBox="1"/>
          <p:nvPr/>
        </p:nvSpPr>
        <p:spPr>
          <a:xfrm>
            <a:off x="6326981" y="1539488"/>
            <a:ext cx="23169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400"/>
              <a:buFont typeface="Arial"/>
              <a:buNone/>
            </a:pPr>
            <a:r>
              <a:rPr b="1" lang="en" sz="1800">
                <a:latin typeface="Calibri"/>
                <a:ea typeface="Calibri"/>
                <a:cs typeface="Calibri"/>
                <a:sym typeface="Calibri"/>
              </a:rPr>
              <a:t>Downstream Assays</a:t>
            </a:r>
            <a:endParaRPr b="1" i="0" sz="1800" u="none" cap="none" strike="noStrike">
              <a:solidFill>
                <a:srgbClr val="000000"/>
              </a:solidFill>
              <a:latin typeface="Calibri"/>
              <a:ea typeface="Calibri"/>
              <a:cs typeface="Calibri"/>
              <a:sym typeface="Calibri"/>
            </a:endParaRPr>
          </a:p>
        </p:txBody>
      </p:sp>
      <p:sp>
        <p:nvSpPr>
          <p:cNvPr id="595" name="Google Shape;595;p36"/>
          <p:cNvSpPr txBox="1"/>
          <p:nvPr/>
        </p:nvSpPr>
        <p:spPr>
          <a:xfrm>
            <a:off x="3867936" y="1539488"/>
            <a:ext cx="1672200" cy="415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400"/>
              <a:buFont typeface="Arial"/>
              <a:buNone/>
            </a:pPr>
            <a:r>
              <a:rPr b="1" lang="en" sz="1800">
                <a:latin typeface="Calibri"/>
                <a:ea typeface="Calibri"/>
                <a:cs typeface="Calibri"/>
                <a:sym typeface="Calibri"/>
              </a:rPr>
              <a:t>Isolated Nuclei</a:t>
            </a:r>
            <a:endParaRPr b="1" i="0" sz="1800" u="none" cap="none" strike="noStrike">
              <a:solidFill>
                <a:srgbClr val="000000"/>
              </a:solidFill>
              <a:latin typeface="Calibri"/>
              <a:ea typeface="Calibri"/>
              <a:cs typeface="Calibri"/>
              <a:sym typeface="Calibri"/>
            </a:endParaRPr>
          </a:p>
        </p:txBody>
      </p:sp>
      <p:pic>
        <p:nvPicPr>
          <p:cNvPr id="596" name="Google Shape;596;p36"/>
          <p:cNvPicPr preferRelativeResize="0"/>
          <p:nvPr/>
        </p:nvPicPr>
        <p:blipFill rotWithShape="1">
          <a:blip r:embed="rId3">
            <a:alphaModFix/>
          </a:blip>
          <a:srcRect b="0" l="5702" r="3065" t="0"/>
          <a:stretch/>
        </p:blipFill>
        <p:spPr>
          <a:xfrm>
            <a:off x="3733650" y="1907400"/>
            <a:ext cx="1896900" cy="18324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7"/>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None/>
            </a:pPr>
            <a:r>
              <a:rPr lang="en"/>
              <a:t>Challenges that Arise from Processing Nuclei</a:t>
            </a:r>
            <a:endParaRPr/>
          </a:p>
        </p:txBody>
      </p:sp>
      <p:sp>
        <p:nvSpPr>
          <p:cNvPr id="602" name="Google Shape;602;p37"/>
          <p:cNvSpPr/>
          <p:nvPr/>
        </p:nvSpPr>
        <p:spPr>
          <a:xfrm>
            <a:off x="311919" y="1374372"/>
            <a:ext cx="2636100" cy="545400"/>
          </a:xfrm>
          <a:prstGeom prst="homePlate">
            <a:avLst>
              <a:gd fmla="val 50000" name="adj"/>
            </a:avLst>
          </a:prstGeom>
          <a:solidFill>
            <a:schemeClr val="lt2"/>
          </a:solidFill>
          <a:ln cap="flat" cmpd="sng" w="9525">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500">
                <a:latin typeface="Calibri"/>
                <a:ea typeface="Calibri"/>
                <a:cs typeface="Calibri"/>
                <a:sym typeface="Calibri"/>
              </a:rPr>
              <a:t>Extraction </a:t>
            </a:r>
            <a:endParaRPr b="1" sz="1500">
              <a:latin typeface="Calibri"/>
              <a:ea typeface="Calibri"/>
              <a:cs typeface="Calibri"/>
              <a:sym typeface="Calibri"/>
            </a:endParaRPr>
          </a:p>
          <a:p>
            <a:pPr indent="0" lvl="0" marL="0" rtl="0" algn="ctr">
              <a:spcBef>
                <a:spcPts val="0"/>
              </a:spcBef>
              <a:spcAft>
                <a:spcPts val="0"/>
              </a:spcAft>
              <a:buNone/>
            </a:pPr>
            <a:r>
              <a:rPr b="1" lang="en" sz="1500">
                <a:latin typeface="Calibri"/>
                <a:ea typeface="Calibri"/>
                <a:cs typeface="Calibri"/>
                <a:sym typeface="Calibri"/>
              </a:rPr>
              <a:t>~ 30 min</a:t>
            </a:r>
            <a:endParaRPr b="1" sz="1500">
              <a:latin typeface="Calibri"/>
              <a:ea typeface="Calibri"/>
              <a:cs typeface="Calibri"/>
              <a:sym typeface="Calibri"/>
            </a:endParaRPr>
          </a:p>
        </p:txBody>
      </p:sp>
      <p:sp>
        <p:nvSpPr>
          <p:cNvPr id="603" name="Google Shape;603;p37"/>
          <p:cNvSpPr/>
          <p:nvPr/>
        </p:nvSpPr>
        <p:spPr>
          <a:xfrm>
            <a:off x="3432345" y="1370900"/>
            <a:ext cx="2636100" cy="549000"/>
          </a:xfrm>
          <a:prstGeom prst="homePlate">
            <a:avLst>
              <a:gd fmla="val 50000" name="adj"/>
            </a:avLst>
          </a:prstGeom>
          <a:solidFill>
            <a:schemeClr val="lt2"/>
          </a:solidFill>
          <a:ln cap="flat" cmpd="sng" w="9525">
            <a:solidFill>
              <a:srgbClr val="3EB5B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500">
                <a:latin typeface="Calibri"/>
                <a:ea typeface="Calibri"/>
                <a:cs typeface="Calibri"/>
                <a:sym typeface="Calibri"/>
              </a:rPr>
              <a:t>Enrichment </a:t>
            </a:r>
            <a:endParaRPr b="1" sz="1500">
              <a:latin typeface="Calibri"/>
              <a:ea typeface="Calibri"/>
              <a:cs typeface="Calibri"/>
              <a:sym typeface="Calibri"/>
            </a:endParaRPr>
          </a:p>
          <a:p>
            <a:pPr indent="0" lvl="0" marL="0" rtl="0" algn="ctr">
              <a:spcBef>
                <a:spcPts val="0"/>
              </a:spcBef>
              <a:spcAft>
                <a:spcPts val="0"/>
              </a:spcAft>
              <a:buNone/>
            </a:pPr>
            <a:r>
              <a:rPr b="1" lang="en" sz="1500">
                <a:latin typeface="Calibri"/>
                <a:ea typeface="Calibri"/>
                <a:cs typeface="Calibri"/>
                <a:sym typeface="Calibri"/>
              </a:rPr>
              <a:t>~ 20-90 min+</a:t>
            </a:r>
            <a:endParaRPr b="1" sz="1500">
              <a:latin typeface="Calibri"/>
              <a:ea typeface="Calibri"/>
              <a:cs typeface="Calibri"/>
              <a:sym typeface="Calibri"/>
            </a:endParaRPr>
          </a:p>
        </p:txBody>
      </p:sp>
      <p:sp>
        <p:nvSpPr>
          <p:cNvPr id="604" name="Google Shape;604;p37"/>
          <p:cNvSpPr/>
          <p:nvPr/>
        </p:nvSpPr>
        <p:spPr>
          <a:xfrm>
            <a:off x="6545175" y="1370900"/>
            <a:ext cx="1951200" cy="549000"/>
          </a:xfrm>
          <a:prstGeom prst="homePlate">
            <a:avLst>
              <a:gd fmla="val 50000" name="adj"/>
            </a:avLst>
          </a:prstGeom>
          <a:solidFill>
            <a:schemeClr val="lt2"/>
          </a:solidFill>
          <a:ln cap="flat" cmpd="sng" w="9525">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500">
                <a:latin typeface="Calibri"/>
                <a:ea typeface="Calibri"/>
                <a:cs typeface="Calibri"/>
                <a:sym typeface="Calibri"/>
              </a:rPr>
              <a:t>Quality Control</a:t>
            </a:r>
            <a:endParaRPr b="1" sz="1500">
              <a:latin typeface="Calibri"/>
              <a:ea typeface="Calibri"/>
              <a:cs typeface="Calibri"/>
              <a:sym typeface="Calibri"/>
            </a:endParaRPr>
          </a:p>
          <a:p>
            <a:pPr indent="0" lvl="0" marL="0" rtl="0" algn="ctr">
              <a:spcBef>
                <a:spcPts val="0"/>
              </a:spcBef>
              <a:spcAft>
                <a:spcPts val="0"/>
              </a:spcAft>
              <a:buNone/>
            </a:pPr>
            <a:r>
              <a:rPr b="1" lang="en" sz="1500">
                <a:latin typeface="Calibri"/>
                <a:ea typeface="Calibri"/>
                <a:cs typeface="Calibri"/>
                <a:sym typeface="Calibri"/>
              </a:rPr>
              <a:t>~15 min</a:t>
            </a:r>
            <a:endParaRPr b="1" sz="1500">
              <a:latin typeface="Calibri"/>
              <a:ea typeface="Calibri"/>
              <a:cs typeface="Calibri"/>
              <a:sym typeface="Calibri"/>
            </a:endParaRPr>
          </a:p>
        </p:txBody>
      </p:sp>
      <p:sp>
        <p:nvSpPr>
          <p:cNvPr id="605" name="Google Shape;605;p37"/>
          <p:cNvSpPr/>
          <p:nvPr/>
        </p:nvSpPr>
        <p:spPr>
          <a:xfrm>
            <a:off x="42232" y="1953075"/>
            <a:ext cx="3329100" cy="1012500"/>
          </a:xfrm>
          <a:prstGeom prst="roundRect">
            <a:avLst>
              <a:gd fmla="val 7844" name="adj"/>
            </a:avLst>
          </a:prstGeom>
          <a:noFill/>
          <a:ln>
            <a:noFill/>
          </a:ln>
        </p:spPr>
        <p:txBody>
          <a:bodyPr anchorCtr="0" anchor="ctr" bIns="91425" lIns="91425" spcFirstLastPara="1" rIns="91425" wrap="square" tIns="91425">
            <a:noAutofit/>
          </a:bodyPr>
          <a:lstStyle/>
          <a:p>
            <a:pPr indent="-158750" lvl="0" marL="285750" marR="0" rtl="0" algn="l">
              <a:lnSpc>
                <a:spcPct val="100000"/>
              </a:lnSpc>
              <a:spcBef>
                <a:spcPts val="0"/>
              </a:spcBef>
              <a:spcAft>
                <a:spcPts val="0"/>
              </a:spcAft>
              <a:buClr>
                <a:schemeClr val="dk1"/>
              </a:buClr>
              <a:buSzPts val="700"/>
              <a:buFont typeface="Calibri"/>
              <a:buChar char="•"/>
            </a:pPr>
            <a:r>
              <a:rPr b="1" lang="en" sz="1200">
                <a:solidFill>
                  <a:schemeClr val="dk1"/>
                </a:solidFill>
                <a:latin typeface="Calibri"/>
                <a:ea typeface="Calibri"/>
                <a:cs typeface="Calibri"/>
                <a:sym typeface="Calibri"/>
              </a:rPr>
              <a:t>Protocol variation &amp; effectiveness</a:t>
            </a:r>
            <a:endParaRPr b="1" i="0" sz="1200" u="none" cap="none" strike="noStrike">
              <a:solidFill>
                <a:schemeClr val="dk1"/>
              </a:solidFill>
              <a:latin typeface="Calibri"/>
              <a:ea typeface="Calibri"/>
              <a:cs typeface="Calibri"/>
              <a:sym typeface="Calibri"/>
            </a:endParaRPr>
          </a:p>
          <a:p>
            <a:pPr indent="-158750" lvl="0" marL="285750" marR="0" rtl="0" algn="l">
              <a:lnSpc>
                <a:spcPct val="100000"/>
              </a:lnSpc>
              <a:spcBef>
                <a:spcPts val="300"/>
              </a:spcBef>
              <a:spcAft>
                <a:spcPts val="0"/>
              </a:spcAft>
              <a:buClr>
                <a:schemeClr val="dk1"/>
              </a:buClr>
              <a:buSzPts val="700"/>
              <a:buFont typeface="Calibri"/>
              <a:buChar char="•"/>
            </a:pPr>
            <a:r>
              <a:rPr b="1" lang="en" sz="1200">
                <a:solidFill>
                  <a:schemeClr val="dk1"/>
                </a:solidFill>
                <a:latin typeface="Calibri"/>
                <a:ea typeface="Calibri"/>
                <a:cs typeface="Calibri"/>
                <a:sym typeface="Calibri"/>
              </a:rPr>
              <a:t>Buffers can be harsh on nuclei integrity</a:t>
            </a:r>
            <a:endParaRPr b="1" i="0" sz="1200" u="none" cap="none" strike="noStrike">
              <a:solidFill>
                <a:schemeClr val="dk1"/>
              </a:solidFill>
              <a:latin typeface="Calibri"/>
              <a:ea typeface="Calibri"/>
              <a:cs typeface="Calibri"/>
              <a:sym typeface="Calibri"/>
            </a:endParaRPr>
          </a:p>
          <a:p>
            <a:pPr indent="-158750" lvl="0" marL="285750" marR="0" rtl="0" algn="l">
              <a:lnSpc>
                <a:spcPct val="100000"/>
              </a:lnSpc>
              <a:spcBef>
                <a:spcPts val="300"/>
              </a:spcBef>
              <a:spcAft>
                <a:spcPts val="300"/>
              </a:spcAft>
              <a:buClr>
                <a:schemeClr val="dk1"/>
              </a:buClr>
              <a:buSzPts val="700"/>
              <a:buFont typeface="Calibri"/>
              <a:buChar char="•"/>
            </a:pPr>
            <a:r>
              <a:rPr b="1" lang="en" sz="1200">
                <a:solidFill>
                  <a:schemeClr val="dk1"/>
                </a:solidFill>
                <a:latin typeface="Calibri"/>
                <a:ea typeface="Calibri"/>
                <a:cs typeface="Calibri"/>
                <a:sym typeface="Calibri"/>
              </a:rPr>
              <a:t>Time-sensitive process</a:t>
            </a:r>
            <a:endParaRPr b="1" sz="1200">
              <a:solidFill>
                <a:schemeClr val="dk1"/>
              </a:solidFill>
              <a:latin typeface="Calibri"/>
              <a:ea typeface="Calibri"/>
              <a:cs typeface="Calibri"/>
              <a:sym typeface="Calibri"/>
            </a:endParaRPr>
          </a:p>
        </p:txBody>
      </p:sp>
      <p:sp>
        <p:nvSpPr>
          <p:cNvPr id="606" name="Google Shape;606;p37"/>
          <p:cNvSpPr/>
          <p:nvPr/>
        </p:nvSpPr>
        <p:spPr>
          <a:xfrm>
            <a:off x="3187444" y="1989425"/>
            <a:ext cx="3015900" cy="1012500"/>
          </a:xfrm>
          <a:prstGeom prst="roundRect">
            <a:avLst>
              <a:gd fmla="val 7844" name="adj"/>
            </a:avLst>
          </a:prstGeom>
          <a:noFill/>
          <a:ln>
            <a:noFill/>
          </a:ln>
        </p:spPr>
        <p:txBody>
          <a:bodyPr anchorCtr="0" anchor="ctr" bIns="91425" lIns="91425" spcFirstLastPara="1" rIns="91425" wrap="square" tIns="91425">
            <a:noAutofit/>
          </a:bodyPr>
          <a:lstStyle/>
          <a:p>
            <a:pPr indent="-158750" lvl="0" marL="285750" marR="0" rtl="0" algn="l">
              <a:lnSpc>
                <a:spcPct val="100000"/>
              </a:lnSpc>
              <a:spcBef>
                <a:spcPts val="0"/>
              </a:spcBef>
              <a:spcAft>
                <a:spcPts val="0"/>
              </a:spcAft>
              <a:buClr>
                <a:srgbClr val="999999"/>
              </a:buClr>
              <a:buSzPts val="700"/>
              <a:buFont typeface="Calibri"/>
              <a:buChar char="•"/>
            </a:pPr>
            <a:r>
              <a:rPr b="1" lang="en" sz="1200">
                <a:solidFill>
                  <a:srgbClr val="999999"/>
                </a:solidFill>
                <a:latin typeface="Calibri"/>
                <a:ea typeface="Calibri"/>
                <a:cs typeface="Calibri"/>
                <a:sym typeface="Calibri"/>
              </a:rPr>
              <a:t>Considered as an optional step</a:t>
            </a:r>
            <a:endParaRPr b="1" sz="1200">
              <a:solidFill>
                <a:srgbClr val="999999"/>
              </a:solidFill>
              <a:latin typeface="Calibri"/>
              <a:ea typeface="Calibri"/>
              <a:cs typeface="Calibri"/>
              <a:sym typeface="Calibri"/>
            </a:endParaRPr>
          </a:p>
          <a:p>
            <a:pPr indent="-158750" lvl="0" marL="285750" marR="0" rtl="0" algn="l">
              <a:lnSpc>
                <a:spcPct val="100000"/>
              </a:lnSpc>
              <a:spcBef>
                <a:spcPts val="300"/>
              </a:spcBef>
              <a:spcAft>
                <a:spcPts val="0"/>
              </a:spcAft>
              <a:buClr>
                <a:srgbClr val="999999"/>
              </a:buClr>
              <a:buSzPts val="700"/>
              <a:buFont typeface="Calibri"/>
              <a:buChar char="•"/>
            </a:pPr>
            <a:r>
              <a:rPr b="1" lang="en" sz="1200">
                <a:solidFill>
                  <a:srgbClr val="999999"/>
                </a:solidFill>
                <a:latin typeface="Calibri"/>
                <a:ea typeface="Calibri"/>
                <a:cs typeface="Calibri"/>
                <a:sym typeface="Calibri"/>
              </a:rPr>
              <a:t>Often require some technical skill</a:t>
            </a:r>
            <a:endParaRPr b="1" sz="1200">
              <a:solidFill>
                <a:srgbClr val="999999"/>
              </a:solidFill>
              <a:latin typeface="Calibri"/>
              <a:ea typeface="Calibri"/>
              <a:cs typeface="Calibri"/>
              <a:sym typeface="Calibri"/>
            </a:endParaRPr>
          </a:p>
          <a:p>
            <a:pPr indent="-158750" lvl="0" marL="285750" marR="0" rtl="0" algn="l">
              <a:lnSpc>
                <a:spcPct val="100000"/>
              </a:lnSpc>
              <a:spcBef>
                <a:spcPts val="300"/>
              </a:spcBef>
              <a:spcAft>
                <a:spcPts val="300"/>
              </a:spcAft>
              <a:buClr>
                <a:srgbClr val="999999"/>
              </a:buClr>
              <a:buSzPts val="700"/>
              <a:buFont typeface="Calibri"/>
              <a:buChar char="•"/>
            </a:pPr>
            <a:r>
              <a:rPr b="1" lang="en" sz="1200">
                <a:solidFill>
                  <a:srgbClr val="999999"/>
                </a:solidFill>
                <a:latin typeface="Calibri"/>
                <a:ea typeface="Calibri"/>
                <a:cs typeface="Calibri"/>
                <a:sym typeface="Calibri"/>
              </a:rPr>
              <a:t>Considerable time, variability &amp; resources spent on the process</a:t>
            </a:r>
            <a:endParaRPr b="1" sz="1200">
              <a:solidFill>
                <a:srgbClr val="999999"/>
              </a:solidFill>
              <a:latin typeface="Calibri"/>
              <a:ea typeface="Calibri"/>
              <a:cs typeface="Calibri"/>
              <a:sym typeface="Calibri"/>
            </a:endParaRPr>
          </a:p>
        </p:txBody>
      </p:sp>
      <p:sp>
        <p:nvSpPr>
          <p:cNvPr id="607" name="Google Shape;607;p37"/>
          <p:cNvSpPr/>
          <p:nvPr/>
        </p:nvSpPr>
        <p:spPr>
          <a:xfrm>
            <a:off x="6291613" y="1989413"/>
            <a:ext cx="2819100" cy="1012500"/>
          </a:xfrm>
          <a:prstGeom prst="roundRect">
            <a:avLst>
              <a:gd fmla="val 7844" name="adj"/>
            </a:avLst>
          </a:prstGeom>
          <a:noFill/>
          <a:ln>
            <a:noFill/>
          </a:ln>
        </p:spPr>
        <p:txBody>
          <a:bodyPr anchorCtr="0" anchor="ctr" bIns="91425" lIns="91425" spcFirstLastPara="1" rIns="91425" wrap="square" tIns="91425">
            <a:noAutofit/>
          </a:bodyPr>
          <a:lstStyle/>
          <a:p>
            <a:pPr indent="-158750" lvl="0" marL="285750" marR="0" rtl="0" algn="l">
              <a:lnSpc>
                <a:spcPct val="100000"/>
              </a:lnSpc>
              <a:spcBef>
                <a:spcPts val="0"/>
              </a:spcBef>
              <a:spcAft>
                <a:spcPts val="0"/>
              </a:spcAft>
              <a:buClr>
                <a:schemeClr val="dk1"/>
              </a:buClr>
              <a:buSzPts val="700"/>
              <a:buFont typeface="Calibri"/>
              <a:buChar char="•"/>
            </a:pPr>
            <a:r>
              <a:rPr b="1" lang="en" sz="1200">
                <a:solidFill>
                  <a:schemeClr val="dk1"/>
                </a:solidFill>
                <a:latin typeface="Calibri"/>
                <a:ea typeface="Calibri"/>
                <a:cs typeface="Calibri"/>
                <a:sym typeface="Calibri"/>
              </a:rPr>
              <a:t>Subjective qualitative assessment</a:t>
            </a:r>
            <a:endParaRPr b="1" i="0" sz="1200" u="none" cap="none" strike="noStrike">
              <a:solidFill>
                <a:schemeClr val="dk1"/>
              </a:solidFill>
              <a:latin typeface="Calibri"/>
              <a:ea typeface="Calibri"/>
              <a:cs typeface="Calibri"/>
              <a:sym typeface="Calibri"/>
            </a:endParaRPr>
          </a:p>
          <a:p>
            <a:pPr indent="-158750" lvl="0" marL="285750" marR="0" rtl="0" algn="l">
              <a:lnSpc>
                <a:spcPct val="100000"/>
              </a:lnSpc>
              <a:spcBef>
                <a:spcPts val="300"/>
              </a:spcBef>
              <a:spcAft>
                <a:spcPts val="0"/>
              </a:spcAft>
              <a:buClr>
                <a:schemeClr val="dk1"/>
              </a:buClr>
              <a:buSzPts val="700"/>
              <a:buFont typeface="Calibri"/>
              <a:buChar char="•"/>
            </a:pPr>
            <a:r>
              <a:rPr b="1" lang="en" sz="1200">
                <a:solidFill>
                  <a:schemeClr val="dk1"/>
                </a:solidFill>
                <a:latin typeface="Calibri"/>
                <a:ea typeface="Calibri"/>
                <a:cs typeface="Calibri"/>
                <a:sym typeface="Calibri"/>
              </a:rPr>
              <a:t>Complicated by debris &amp; aggregates</a:t>
            </a:r>
            <a:endParaRPr b="1" i="0" sz="1200" u="none" cap="none" strike="noStrike">
              <a:solidFill>
                <a:schemeClr val="dk1"/>
              </a:solidFill>
              <a:latin typeface="Calibri"/>
              <a:ea typeface="Calibri"/>
              <a:cs typeface="Calibri"/>
              <a:sym typeface="Calibri"/>
            </a:endParaRPr>
          </a:p>
          <a:p>
            <a:pPr indent="-158750" lvl="0" marL="285750" marR="0" rtl="0" algn="l">
              <a:lnSpc>
                <a:spcPct val="100000"/>
              </a:lnSpc>
              <a:spcBef>
                <a:spcPts val="300"/>
              </a:spcBef>
              <a:spcAft>
                <a:spcPts val="300"/>
              </a:spcAft>
              <a:buClr>
                <a:schemeClr val="dk1"/>
              </a:buClr>
              <a:buSzPts val="700"/>
              <a:buFont typeface="Calibri"/>
              <a:buChar char="•"/>
            </a:pPr>
            <a:r>
              <a:rPr b="1" lang="en" sz="1200">
                <a:solidFill>
                  <a:schemeClr val="dk1"/>
                </a:solidFill>
                <a:latin typeface="Calibri"/>
                <a:ea typeface="Calibri"/>
                <a:cs typeface="Calibri"/>
                <a:sym typeface="Calibri"/>
              </a:rPr>
              <a:t>Counting accuracy is problematic</a:t>
            </a:r>
            <a:endParaRPr b="1" sz="1200">
              <a:solidFill>
                <a:schemeClr val="dk1"/>
              </a:solidFill>
              <a:latin typeface="Calibri"/>
              <a:ea typeface="Calibri"/>
              <a:cs typeface="Calibri"/>
              <a:sym typeface="Calibri"/>
            </a:endParaRPr>
          </a:p>
        </p:txBody>
      </p:sp>
      <p:sp>
        <p:nvSpPr>
          <p:cNvPr id="608" name="Google Shape;608;p37"/>
          <p:cNvSpPr txBox="1"/>
          <p:nvPr/>
        </p:nvSpPr>
        <p:spPr>
          <a:xfrm>
            <a:off x="2507450" y="625100"/>
            <a:ext cx="39249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400"/>
              <a:buFont typeface="Arial"/>
              <a:buNone/>
            </a:pPr>
            <a:r>
              <a:rPr b="1" lang="en" sz="2000">
                <a:latin typeface="Calibri"/>
                <a:ea typeface="Calibri"/>
                <a:cs typeface="Calibri"/>
                <a:sym typeface="Calibri"/>
              </a:rPr>
              <a:t>General Nuclei Isolation Workflow</a:t>
            </a:r>
            <a:endParaRPr b="1" i="0" sz="2000" u="none" cap="none" strike="noStrike">
              <a:solidFill>
                <a:srgbClr val="000000"/>
              </a:solidFill>
              <a:latin typeface="Calibri"/>
              <a:ea typeface="Calibri"/>
              <a:cs typeface="Calibri"/>
              <a:sym typeface="Calibri"/>
            </a:endParaRPr>
          </a:p>
        </p:txBody>
      </p:sp>
      <p:sp>
        <p:nvSpPr>
          <p:cNvPr id="609" name="Google Shape;609;p37"/>
          <p:cNvSpPr/>
          <p:nvPr/>
        </p:nvSpPr>
        <p:spPr>
          <a:xfrm>
            <a:off x="1346600" y="3368200"/>
            <a:ext cx="6616800" cy="1384800"/>
          </a:xfrm>
          <a:prstGeom prst="roundRect">
            <a:avLst>
              <a:gd fmla="val 7844" name="adj"/>
            </a:avLst>
          </a:prstGeom>
          <a:solidFill>
            <a:schemeClr val="accent1"/>
          </a:solidFill>
          <a:ln>
            <a:noFill/>
          </a:ln>
        </p:spPr>
        <p:txBody>
          <a:bodyPr anchorCtr="0" anchor="ctr" bIns="91425" lIns="91425" spcFirstLastPara="1" rIns="91425" wrap="square" tIns="91425">
            <a:noAutofit/>
          </a:bodyPr>
          <a:lstStyle/>
          <a:p>
            <a:pPr indent="-342900" lvl="0" marL="457200" rtl="0" algn="l">
              <a:spcBef>
                <a:spcPts val="1000"/>
              </a:spcBef>
              <a:spcAft>
                <a:spcPts val="0"/>
              </a:spcAft>
              <a:buClr>
                <a:srgbClr val="FFFFFF"/>
              </a:buClr>
              <a:buSzPts val="1800"/>
              <a:buFont typeface="Calibri"/>
              <a:buChar char="•"/>
            </a:pPr>
            <a:r>
              <a:rPr b="1" lang="en" sz="1800">
                <a:solidFill>
                  <a:srgbClr val="FFFFFF"/>
                </a:solidFill>
                <a:latin typeface="Calibri"/>
                <a:ea typeface="Calibri"/>
                <a:cs typeface="Calibri"/>
                <a:sym typeface="Calibri"/>
              </a:rPr>
              <a:t>Proprietary protective agent in extraction buffer</a:t>
            </a:r>
            <a:endParaRPr b="1" sz="1800">
              <a:solidFill>
                <a:srgbClr val="FFFFFF"/>
              </a:solidFill>
              <a:latin typeface="Calibri"/>
              <a:ea typeface="Calibri"/>
              <a:cs typeface="Calibri"/>
              <a:sym typeface="Calibri"/>
            </a:endParaRPr>
          </a:p>
          <a:p>
            <a:pPr indent="-342900" lvl="0" marL="457200" rtl="0" algn="l">
              <a:spcBef>
                <a:spcPts val="1000"/>
              </a:spcBef>
              <a:spcAft>
                <a:spcPts val="0"/>
              </a:spcAft>
              <a:buClr>
                <a:srgbClr val="FFFFFF"/>
              </a:buClr>
              <a:buSzPts val="1800"/>
              <a:buFont typeface="Calibri"/>
              <a:buChar char="•"/>
            </a:pPr>
            <a:r>
              <a:rPr b="1" lang="en" sz="1800">
                <a:solidFill>
                  <a:srgbClr val="FFFFFF"/>
                </a:solidFill>
                <a:latin typeface="Calibri"/>
                <a:ea typeface="Calibri"/>
                <a:cs typeface="Calibri"/>
                <a:sym typeface="Calibri"/>
              </a:rPr>
              <a:t>Simplified workflow with minimal technical requirements</a:t>
            </a:r>
            <a:endParaRPr b="1" sz="1800">
              <a:solidFill>
                <a:srgbClr val="FFFFFF"/>
              </a:solidFill>
              <a:latin typeface="Calibri"/>
              <a:ea typeface="Calibri"/>
              <a:cs typeface="Calibri"/>
              <a:sym typeface="Calibri"/>
            </a:endParaRPr>
          </a:p>
          <a:p>
            <a:pPr indent="-342900" lvl="0" marL="457200" rtl="0" algn="l">
              <a:spcBef>
                <a:spcPts val="1000"/>
              </a:spcBef>
              <a:spcAft>
                <a:spcPts val="1000"/>
              </a:spcAft>
              <a:buClr>
                <a:srgbClr val="FFFFFF"/>
              </a:buClr>
              <a:buSzPts val="1800"/>
              <a:buFont typeface="Calibri"/>
              <a:buChar char="•"/>
            </a:pPr>
            <a:r>
              <a:rPr b="1" lang="en" sz="1800">
                <a:solidFill>
                  <a:srgbClr val="FFFFFF"/>
                </a:solidFill>
                <a:latin typeface="Calibri"/>
                <a:ea typeface="Calibri"/>
                <a:cs typeface="Calibri"/>
                <a:sym typeface="Calibri"/>
              </a:rPr>
              <a:t>Effective debris and aggregate removal for accurate counting</a:t>
            </a:r>
            <a:endParaRPr b="1" sz="1800">
              <a:solidFill>
                <a:srgbClr val="FFFFFF"/>
              </a:solidFill>
              <a:latin typeface="Calibri"/>
              <a:ea typeface="Calibri"/>
              <a:cs typeface="Calibri"/>
              <a:sym typeface="Calibri"/>
            </a:endParaRPr>
          </a:p>
        </p:txBody>
      </p:sp>
      <p:cxnSp>
        <p:nvCxnSpPr>
          <p:cNvPr id="610" name="Google Shape;610;p37"/>
          <p:cNvCxnSpPr/>
          <p:nvPr/>
        </p:nvCxnSpPr>
        <p:spPr>
          <a:xfrm>
            <a:off x="6305238" y="1408875"/>
            <a:ext cx="16200" cy="1464300"/>
          </a:xfrm>
          <a:prstGeom prst="straightConnector1">
            <a:avLst/>
          </a:prstGeom>
          <a:noFill/>
          <a:ln cap="flat" cmpd="sng" w="28575">
            <a:solidFill>
              <a:srgbClr val="E2E3E3"/>
            </a:solidFill>
            <a:prstDash val="solid"/>
            <a:round/>
            <a:headEnd len="sm" w="sm" type="none"/>
            <a:tailEnd len="sm" w="sm" type="none"/>
          </a:ln>
        </p:spPr>
      </p:cxnSp>
      <p:cxnSp>
        <p:nvCxnSpPr>
          <p:cNvPr id="611" name="Google Shape;611;p37"/>
          <p:cNvCxnSpPr/>
          <p:nvPr/>
        </p:nvCxnSpPr>
        <p:spPr>
          <a:xfrm>
            <a:off x="3181038" y="1408875"/>
            <a:ext cx="16200" cy="1464300"/>
          </a:xfrm>
          <a:prstGeom prst="straightConnector1">
            <a:avLst/>
          </a:prstGeom>
          <a:noFill/>
          <a:ln cap="flat" cmpd="sng" w="28575">
            <a:solidFill>
              <a:srgbClr val="E2E3E3"/>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8"/>
          <p:cNvSpPr/>
          <p:nvPr/>
        </p:nvSpPr>
        <p:spPr>
          <a:xfrm>
            <a:off x="4366925" y="1307100"/>
            <a:ext cx="4452600" cy="678300"/>
          </a:xfrm>
          <a:prstGeom prst="homePlate">
            <a:avLst>
              <a:gd fmla="val 50000" name="adj"/>
            </a:avLst>
          </a:prstGeom>
          <a:solidFill>
            <a:srgbClr val="3EB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Calibri"/>
                <a:ea typeface="Calibri"/>
                <a:cs typeface="Calibri"/>
                <a:sym typeface="Calibri"/>
              </a:rPr>
              <a:t>Gain access to </a:t>
            </a:r>
            <a:r>
              <a:rPr b="1" lang="en" sz="1800">
                <a:solidFill>
                  <a:srgbClr val="FFFFFF"/>
                </a:solidFill>
                <a:latin typeface="Calibri"/>
                <a:ea typeface="Calibri"/>
                <a:cs typeface="Calibri"/>
                <a:sym typeface="Calibri"/>
              </a:rPr>
              <a:t>sensitive,</a:t>
            </a:r>
            <a:r>
              <a:rPr b="1" lang="en" sz="1800">
                <a:solidFill>
                  <a:srgbClr val="FFFFFF"/>
                </a:solidFill>
                <a:latin typeface="Calibri"/>
                <a:ea typeface="Calibri"/>
                <a:cs typeface="Calibri"/>
                <a:sym typeface="Calibri"/>
              </a:rPr>
              <a:t> complicated, and high bar assays</a:t>
            </a:r>
            <a:endParaRPr b="1" i="0" sz="1800" u="none" cap="none" strike="noStrike">
              <a:solidFill>
                <a:srgbClr val="FFFFFF"/>
              </a:solidFill>
              <a:latin typeface="Calibri"/>
              <a:ea typeface="Calibri"/>
              <a:cs typeface="Calibri"/>
              <a:sym typeface="Calibri"/>
            </a:endParaRPr>
          </a:p>
        </p:txBody>
      </p:sp>
      <p:sp>
        <p:nvSpPr>
          <p:cNvPr id="617" name="Google Shape;617;p38"/>
          <p:cNvSpPr txBox="1"/>
          <p:nvPr>
            <p:ph type="title"/>
          </p:nvPr>
        </p:nvSpPr>
        <p:spPr>
          <a:xfrm>
            <a:off x="85725" y="0"/>
            <a:ext cx="7769700" cy="4734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t>Be More Confident with Higher-Quality Sequencing Data</a:t>
            </a:r>
            <a:endParaRPr>
              <a:solidFill>
                <a:srgbClr val="FF0000"/>
              </a:solidFill>
            </a:endParaRPr>
          </a:p>
        </p:txBody>
      </p:sp>
      <p:sp>
        <p:nvSpPr>
          <p:cNvPr id="618" name="Google Shape;618;p38"/>
          <p:cNvSpPr txBox="1"/>
          <p:nvPr>
            <p:ph idx="12" type="sldNum"/>
          </p:nvPr>
        </p:nvSpPr>
        <p:spPr>
          <a:xfrm>
            <a:off x="381353" y="4619792"/>
            <a:ext cx="400200" cy="273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619" name="Google Shape;619;p38"/>
          <p:cNvSpPr/>
          <p:nvPr/>
        </p:nvSpPr>
        <p:spPr>
          <a:xfrm>
            <a:off x="471375" y="1315950"/>
            <a:ext cx="3257100" cy="6783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Calibri"/>
                <a:ea typeface="Calibri"/>
                <a:cs typeface="Calibri"/>
                <a:sym typeface="Calibri"/>
              </a:rPr>
              <a:t>High yield from samples </a:t>
            </a:r>
            <a:endParaRPr b="1" sz="1800">
              <a:solidFill>
                <a:srgbClr val="FFFFFF"/>
              </a:solidFill>
              <a:latin typeface="Calibri"/>
              <a:ea typeface="Calibri"/>
              <a:cs typeface="Calibri"/>
              <a:sym typeface="Calibri"/>
            </a:endParaRPr>
          </a:p>
        </p:txBody>
      </p:sp>
      <p:sp>
        <p:nvSpPr>
          <p:cNvPr id="620" name="Google Shape;620;p38"/>
          <p:cNvSpPr/>
          <p:nvPr/>
        </p:nvSpPr>
        <p:spPr>
          <a:xfrm>
            <a:off x="4366925" y="2105625"/>
            <a:ext cx="4452600" cy="678300"/>
          </a:xfrm>
          <a:prstGeom prst="homePlate">
            <a:avLst>
              <a:gd fmla="val 50000" name="adj"/>
            </a:avLst>
          </a:prstGeom>
          <a:solidFill>
            <a:srgbClr val="3EB5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Calibri"/>
                <a:ea typeface="Calibri"/>
                <a:cs typeface="Calibri"/>
                <a:sym typeface="Calibri"/>
              </a:rPr>
              <a:t>Reduce</a:t>
            </a:r>
            <a:r>
              <a:rPr b="1" lang="en" sz="1800">
                <a:solidFill>
                  <a:srgbClr val="FFFFFF"/>
                </a:solidFill>
                <a:latin typeface="Calibri"/>
                <a:ea typeface="Calibri"/>
                <a:cs typeface="Calibri"/>
                <a:sym typeface="Calibri"/>
              </a:rPr>
              <a:t> ambient background noise in quality control and bioinformatics</a:t>
            </a:r>
            <a:endParaRPr b="1" sz="1800">
              <a:solidFill>
                <a:srgbClr val="FFFFFF"/>
              </a:solidFill>
              <a:latin typeface="Calibri"/>
              <a:ea typeface="Calibri"/>
              <a:cs typeface="Calibri"/>
              <a:sym typeface="Calibri"/>
            </a:endParaRPr>
          </a:p>
        </p:txBody>
      </p:sp>
      <p:sp>
        <p:nvSpPr>
          <p:cNvPr id="621" name="Google Shape;621;p38"/>
          <p:cNvSpPr/>
          <p:nvPr/>
        </p:nvSpPr>
        <p:spPr>
          <a:xfrm>
            <a:off x="4366925" y="2904150"/>
            <a:ext cx="4452600" cy="678300"/>
          </a:xfrm>
          <a:prstGeom prst="homePlate">
            <a:avLst>
              <a:gd fmla="val 50000" name="adj"/>
            </a:avLst>
          </a:prstGeom>
          <a:solidFill>
            <a:srgbClr val="3EB5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Calibri"/>
                <a:ea typeface="Calibri"/>
                <a:cs typeface="Calibri"/>
                <a:sym typeface="Calibri"/>
              </a:rPr>
              <a:t>Increase counting accuracy and obtain t</a:t>
            </a:r>
            <a:r>
              <a:rPr b="1" lang="en" sz="1800">
                <a:solidFill>
                  <a:srgbClr val="FFFFFF"/>
                </a:solidFill>
                <a:latin typeface="Calibri"/>
                <a:ea typeface="Calibri"/>
                <a:cs typeface="Calibri"/>
                <a:sym typeface="Calibri"/>
              </a:rPr>
              <a:t>rue sn-sequencing data sets</a:t>
            </a:r>
            <a:endParaRPr b="1" sz="1800">
              <a:solidFill>
                <a:srgbClr val="FFFFFF"/>
              </a:solidFill>
              <a:latin typeface="Calibri"/>
              <a:ea typeface="Calibri"/>
              <a:cs typeface="Calibri"/>
              <a:sym typeface="Calibri"/>
            </a:endParaRPr>
          </a:p>
        </p:txBody>
      </p:sp>
      <p:sp>
        <p:nvSpPr>
          <p:cNvPr id="622" name="Google Shape;622;p38"/>
          <p:cNvSpPr/>
          <p:nvPr/>
        </p:nvSpPr>
        <p:spPr>
          <a:xfrm>
            <a:off x="4366925" y="3702675"/>
            <a:ext cx="4452600" cy="678300"/>
          </a:xfrm>
          <a:prstGeom prst="homePlate">
            <a:avLst>
              <a:gd fmla="val 50000" name="adj"/>
            </a:avLst>
          </a:prstGeom>
          <a:solidFill>
            <a:srgbClr val="3EB5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Calibri"/>
                <a:ea typeface="Calibri"/>
                <a:cs typeface="Calibri"/>
                <a:sym typeface="Calibri"/>
              </a:rPr>
              <a:t>Excellent sequencing results and more usable data</a:t>
            </a:r>
            <a:endParaRPr b="1" sz="1800">
              <a:solidFill>
                <a:srgbClr val="FFFFFF"/>
              </a:solidFill>
              <a:latin typeface="Calibri"/>
              <a:ea typeface="Calibri"/>
              <a:cs typeface="Calibri"/>
              <a:sym typeface="Calibri"/>
            </a:endParaRPr>
          </a:p>
        </p:txBody>
      </p:sp>
      <p:sp>
        <p:nvSpPr>
          <p:cNvPr id="623" name="Google Shape;623;p38"/>
          <p:cNvSpPr/>
          <p:nvPr/>
        </p:nvSpPr>
        <p:spPr>
          <a:xfrm>
            <a:off x="471375" y="2110050"/>
            <a:ext cx="3257100" cy="6783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Calibri"/>
                <a:ea typeface="Calibri"/>
                <a:cs typeface="Calibri"/>
                <a:sym typeface="Calibri"/>
              </a:rPr>
              <a:t>Efficient removal of debris</a:t>
            </a:r>
            <a:endParaRPr b="1" sz="1800">
              <a:solidFill>
                <a:srgbClr val="FFFFFF"/>
              </a:solidFill>
              <a:latin typeface="Calibri"/>
              <a:ea typeface="Calibri"/>
              <a:cs typeface="Calibri"/>
              <a:sym typeface="Calibri"/>
            </a:endParaRPr>
          </a:p>
        </p:txBody>
      </p:sp>
      <p:sp>
        <p:nvSpPr>
          <p:cNvPr id="624" name="Google Shape;624;p38"/>
          <p:cNvSpPr/>
          <p:nvPr/>
        </p:nvSpPr>
        <p:spPr>
          <a:xfrm>
            <a:off x="471375" y="2904148"/>
            <a:ext cx="3257100" cy="6783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Calibri"/>
                <a:ea typeface="Calibri"/>
                <a:cs typeface="Calibri"/>
                <a:sym typeface="Calibri"/>
              </a:rPr>
              <a:t>High percentage of singlets</a:t>
            </a:r>
            <a:endParaRPr b="1" sz="1800">
              <a:solidFill>
                <a:srgbClr val="FFFFFF"/>
              </a:solidFill>
              <a:latin typeface="Calibri"/>
              <a:ea typeface="Calibri"/>
              <a:cs typeface="Calibri"/>
              <a:sym typeface="Calibri"/>
            </a:endParaRPr>
          </a:p>
        </p:txBody>
      </p:sp>
      <p:sp>
        <p:nvSpPr>
          <p:cNvPr id="625" name="Google Shape;625;p38"/>
          <p:cNvSpPr/>
          <p:nvPr/>
        </p:nvSpPr>
        <p:spPr>
          <a:xfrm>
            <a:off x="471375" y="3685775"/>
            <a:ext cx="3257100" cy="6783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Calibri"/>
                <a:ea typeface="Calibri"/>
                <a:cs typeface="Calibri"/>
                <a:sym typeface="Calibri"/>
              </a:rPr>
              <a:t>High-quality nuclei</a:t>
            </a:r>
            <a:endParaRPr b="1" sz="1800">
              <a:solidFill>
                <a:srgbClr val="FFFFFF"/>
              </a:solidFill>
              <a:latin typeface="Calibri"/>
              <a:ea typeface="Calibri"/>
              <a:cs typeface="Calibri"/>
              <a:sym typeface="Calibri"/>
            </a:endParaRPr>
          </a:p>
        </p:txBody>
      </p:sp>
      <p:sp>
        <p:nvSpPr>
          <p:cNvPr id="626" name="Google Shape;626;p38"/>
          <p:cNvSpPr txBox="1"/>
          <p:nvPr/>
        </p:nvSpPr>
        <p:spPr>
          <a:xfrm>
            <a:off x="1516850" y="777500"/>
            <a:ext cx="1221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400"/>
              <a:buFont typeface="Arial"/>
              <a:buNone/>
            </a:pPr>
            <a:r>
              <a:rPr b="1" lang="en" sz="2000">
                <a:latin typeface="Calibri"/>
                <a:ea typeface="Calibri"/>
                <a:cs typeface="Calibri"/>
                <a:sym typeface="Calibri"/>
              </a:rPr>
              <a:t>Results</a:t>
            </a:r>
            <a:endParaRPr b="1" i="0" sz="2000" u="none" cap="none" strike="noStrike">
              <a:solidFill>
                <a:srgbClr val="000000"/>
              </a:solidFill>
              <a:latin typeface="Calibri"/>
              <a:ea typeface="Calibri"/>
              <a:cs typeface="Calibri"/>
              <a:sym typeface="Calibri"/>
            </a:endParaRPr>
          </a:p>
        </p:txBody>
      </p:sp>
      <p:sp>
        <p:nvSpPr>
          <p:cNvPr id="627" name="Google Shape;627;p38"/>
          <p:cNvSpPr txBox="1"/>
          <p:nvPr/>
        </p:nvSpPr>
        <p:spPr>
          <a:xfrm>
            <a:off x="5860250" y="777500"/>
            <a:ext cx="1221000" cy="446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400"/>
              <a:buFont typeface="Arial"/>
              <a:buNone/>
            </a:pPr>
            <a:r>
              <a:rPr b="1" lang="en" sz="2000">
                <a:latin typeface="Calibri"/>
                <a:ea typeface="Calibri"/>
                <a:cs typeface="Calibri"/>
                <a:sym typeface="Calibri"/>
              </a:rPr>
              <a:t>Benefits</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39"/>
          <p:cNvSpPr txBox="1"/>
          <p:nvPr>
            <p:ph type="title"/>
          </p:nvPr>
        </p:nvSpPr>
        <p:spPr>
          <a:xfrm>
            <a:off x="152400" y="0"/>
            <a:ext cx="10744500" cy="4665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t>Novel Approach for Nuclei Enrichment</a:t>
            </a:r>
            <a:endParaRPr/>
          </a:p>
        </p:txBody>
      </p:sp>
      <p:pic>
        <p:nvPicPr>
          <p:cNvPr id="633" name="Google Shape;633;p39"/>
          <p:cNvPicPr preferRelativeResize="0"/>
          <p:nvPr/>
        </p:nvPicPr>
        <p:blipFill rotWithShape="1">
          <a:blip r:embed="rId3">
            <a:alphaModFix/>
          </a:blip>
          <a:srcRect b="0" l="46994" r="0" t="0"/>
          <a:stretch/>
        </p:blipFill>
        <p:spPr>
          <a:xfrm>
            <a:off x="4437475" y="851805"/>
            <a:ext cx="4706524" cy="3702645"/>
          </a:xfrm>
          <a:prstGeom prst="rect">
            <a:avLst/>
          </a:prstGeom>
          <a:noFill/>
          <a:ln>
            <a:noFill/>
          </a:ln>
        </p:spPr>
      </p:pic>
      <p:sp>
        <p:nvSpPr>
          <p:cNvPr id="634" name="Google Shape;634;p39"/>
          <p:cNvSpPr/>
          <p:nvPr/>
        </p:nvSpPr>
        <p:spPr>
          <a:xfrm>
            <a:off x="225525" y="3003325"/>
            <a:ext cx="4111500" cy="1273500"/>
          </a:xfrm>
          <a:prstGeom prst="roundRect">
            <a:avLst>
              <a:gd fmla="val 7844"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i="0" sz="1500" u="none" cap="none" strike="noStrike">
              <a:latin typeface="Calibri"/>
              <a:ea typeface="Calibri"/>
              <a:cs typeface="Calibri"/>
              <a:sym typeface="Calibri"/>
            </a:endParaRPr>
          </a:p>
          <a:p>
            <a:pPr indent="-323850" lvl="0" marL="457200" marR="0" rtl="0" algn="l">
              <a:lnSpc>
                <a:spcPct val="100000"/>
              </a:lnSpc>
              <a:spcBef>
                <a:spcPts val="500"/>
              </a:spcBef>
              <a:spcAft>
                <a:spcPts val="0"/>
              </a:spcAft>
              <a:buSzPts val="1500"/>
              <a:buFont typeface="Calibri"/>
              <a:buChar char="•"/>
            </a:pPr>
            <a:r>
              <a:rPr b="1" i="0" lang="en" sz="1500" u="none" cap="none" strike="noStrike">
                <a:latin typeface="Calibri"/>
                <a:ea typeface="Calibri"/>
                <a:cs typeface="Calibri"/>
                <a:sym typeface="Calibri"/>
              </a:rPr>
              <a:t>Temperature controlled options</a:t>
            </a:r>
            <a:endParaRPr b="1" i="0" sz="1500" u="none" cap="none" strike="noStrike">
              <a:latin typeface="Calibri"/>
              <a:ea typeface="Calibri"/>
              <a:cs typeface="Calibri"/>
              <a:sym typeface="Calibri"/>
            </a:endParaRPr>
          </a:p>
          <a:p>
            <a:pPr indent="-323850" lvl="0" marL="457200" marR="0" rtl="0" algn="l">
              <a:lnSpc>
                <a:spcPct val="100000"/>
              </a:lnSpc>
              <a:spcBef>
                <a:spcPts val="500"/>
              </a:spcBef>
              <a:spcAft>
                <a:spcPts val="0"/>
              </a:spcAft>
              <a:buSzPts val="1500"/>
              <a:buFont typeface="Calibri"/>
              <a:buChar char="•"/>
            </a:pPr>
            <a:r>
              <a:rPr b="1" i="0" lang="en" sz="1500" u="none" cap="none" strike="noStrike">
                <a:latin typeface="Calibri"/>
                <a:ea typeface="Calibri"/>
                <a:cs typeface="Calibri"/>
                <a:sym typeface="Calibri"/>
              </a:rPr>
              <a:t>Suitable for 2</a:t>
            </a:r>
            <a:r>
              <a:rPr b="1" i="0" lang="en" sz="1500" u="none" cap="none" strike="noStrike">
                <a:latin typeface="Calibri"/>
                <a:ea typeface="Calibri"/>
                <a:cs typeface="Calibri"/>
                <a:sym typeface="Calibri"/>
              </a:rPr>
              <a:t>0</a:t>
            </a:r>
            <a:r>
              <a:rPr b="1" i="0" lang="en" sz="1500" u="none" cap="none" strike="noStrike">
                <a:latin typeface="Calibri"/>
                <a:ea typeface="Calibri"/>
                <a:cs typeface="Calibri"/>
                <a:sym typeface="Calibri"/>
              </a:rPr>
              <a:t>-50 mg of tissue</a:t>
            </a:r>
            <a:endParaRPr b="1" i="0" sz="1500" u="none" cap="none" strike="noStrike">
              <a:latin typeface="Calibri"/>
              <a:ea typeface="Calibri"/>
              <a:cs typeface="Calibri"/>
              <a:sym typeface="Calibri"/>
            </a:endParaRPr>
          </a:p>
          <a:p>
            <a:pPr indent="-323850" lvl="0" marL="457200" marR="0" rtl="0" algn="l">
              <a:lnSpc>
                <a:spcPct val="100000"/>
              </a:lnSpc>
              <a:spcBef>
                <a:spcPts val="500"/>
              </a:spcBef>
              <a:spcAft>
                <a:spcPts val="0"/>
              </a:spcAft>
              <a:buSzPts val="1500"/>
              <a:buFont typeface="Calibri"/>
              <a:buChar char="•"/>
            </a:pPr>
            <a:r>
              <a:rPr b="1" lang="en" sz="1500">
                <a:latin typeface="Calibri"/>
                <a:ea typeface="Calibri"/>
                <a:cs typeface="Calibri"/>
                <a:sym typeface="Calibri"/>
              </a:rPr>
              <a:t>16 reactions per kit</a:t>
            </a:r>
            <a:endParaRPr b="1" i="0" sz="1500" u="none" cap="none" strike="noStrike">
              <a:latin typeface="Calibri"/>
              <a:ea typeface="Calibri"/>
              <a:cs typeface="Calibri"/>
              <a:sym typeface="Calibri"/>
            </a:endParaRPr>
          </a:p>
          <a:p>
            <a:pPr indent="0" lvl="0" marL="0" marR="0" rtl="0" algn="l">
              <a:lnSpc>
                <a:spcPct val="100000"/>
              </a:lnSpc>
              <a:spcBef>
                <a:spcPts val="500"/>
              </a:spcBef>
              <a:spcAft>
                <a:spcPts val="500"/>
              </a:spcAft>
              <a:buNone/>
            </a:pPr>
            <a:r>
              <a:t/>
            </a:r>
            <a:endParaRPr b="1" i="0" sz="1500" u="none" cap="none" strike="noStrike">
              <a:latin typeface="Calibri"/>
              <a:ea typeface="Calibri"/>
              <a:cs typeface="Calibri"/>
              <a:sym typeface="Calibri"/>
            </a:endParaRPr>
          </a:p>
        </p:txBody>
      </p:sp>
      <p:sp>
        <p:nvSpPr>
          <p:cNvPr id="635" name="Google Shape;635;p39"/>
          <p:cNvSpPr/>
          <p:nvPr/>
        </p:nvSpPr>
        <p:spPr>
          <a:xfrm>
            <a:off x="34775" y="1220550"/>
            <a:ext cx="3714900" cy="777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36" name="Google Shape;636;p39"/>
          <p:cNvSpPr txBox="1"/>
          <p:nvPr/>
        </p:nvSpPr>
        <p:spPr>
          <a:xfrm>
            <a:off x="5725001" y="701200"/>
            <a:ext cx="2774400" cy="384900"/>
          </a:xfrm>
          <a:prstGeom prst="rect">
            <a:avLst/>
          </a:prstGeom>
          <a:solidFill>
            <a:srgbClr val="FFFFFF"/>
          </a:solid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accent1"/>
                </a:solidFill>
                <a:latin typeface="Calibri"/>
                <a:ea typeface="Calibri"/>
                <a:cs typeface="Calibri"/>
                <a:sym typeface="Calibri"/>
              </a:rPr>
              <a:t>LeviPrep Nuclei Kit II</a:t>
            </a:r>
            <a:endParaRPr b="1" i="0" sz="1600" u="none" cap="none" strike="noStrike">
              <a:solidFill>
                <a:schemeClr val="accent1"/>
              </a:solidFill>
              <a:latin typeface="Calibri"/>
              <a:ea typeface="Calibri"/>
              <a:cs typeface="Calibri"/>
              <a:sym typeface="Calibri"/>
            </a:endParaRPr>
          </a:p>
        </p:txBody>
      </p:sp>
      <p:sp>
        <p:nvSpPr>
          <p:cNvPr id="637" name="Google Shape;637;p39"/>
          <p:cNvSpPr/>
          <p:nvPr/>
        </p:nvSpPr>
        <p:spPr>
          <a:xfrm>
            <a:off x="320531" y="1102632"/>
            <a:ext cx="4016400" cy="1845300"/>
          </a:xfrm>
          <a:prstGeom prst="roundRect">
            <a:avLst>
              <a:gd fmla="val 8795" name="adj"/>
            </a:avLst>
          </a:prstGeom>
          <a:solidFill>
            <a:schemeClr val="accent1"/>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500"/>
              </a:spcAft>
              <a:buNone/>
            </a:pPr>
            <a:r>
              <a:rPr b="1" lang="en" sz="1800">
                <a:solidFill>
                  <a:srgbClr val="FFFFFF"/>
                </a:solidFill>
                <a:latin typeface="Calibri"/>
                <a:ea typeface="Calibri"/>
                <a:cs typeface="Calibri"/>
                <a:sym typeface="Calibri"/>
              </a:rPr>
              <a:t>Gently obtain healthy, single nuclei, that are free of excessive debris and background noise. Our optimized kit provides the excellent yield and quality required for sensitive downstream sequencing.</a:t>
            </a:r>
            <a:endParaRPr sz="1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40"/>
          <p:cNvSpPr txBox="1"/>
          <p:nvPr>
            <p:ph type="title"/>
          </p:nvPr>
        </p:nvSpPr>
        <p:spPr>
          <a:xfrm>
            <a:off x="114300" y="0"/>
            <a:ext cx="8058300" cy="44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Reduce Extra Steps &amp; Wasted Resources</a:t>
            </a:r>
            <a:endParaRPr/>
          </a:p>
        </p:txBody>
      </p:sp>
      <p:pic>
        <p:nvPicPr>
          <p:cNvPr id="643" name="Google Shape;643;p40"/>
          <p:cNvPicPr preferRelativeResize="0"/>
          <p:nvPr/>
        </p:nvPicPr>
        <p:blipFill rotWithShape="1">
          <a:blip r:embed="rId3">
            <a:alphaModFix/>
          </a:blip>
          <a:srcRect b="8244" l="4875" r="1368" t="3290"/>
          <a:stretch/>
        </p:blipFill>
        <p:spPr>
          <a:xfrm>
            <a:off x="440525" y="685700"/>
            <a:ext cx="7912750" cy="4367614"/>
          </a:xfrm>
          <a:prstGeom prst="rect">
            <a:avLst/>
          </a:prstGeom>
          <a:noFill/>
          <a:ln>
            <a:noFill/>
          </a:ln>
        </p:spPr>
      </p:pic>
      <p:pic>
        <p:nvPicPr>
          <p:cNvPr id="644" name="Google Shape;644;p40"/>
          <p:cNvPicPr preferRelativeResize="0"/>
          <p:nvPr/>
        </p:nvPicPr>
        <p:blipFill rotWithShape="1">
          <a:blip r:embed="rId4">
            <a:alphaModFix/>
          </a:blip>
          <a:srcRect b="0" l="0" r="0" t="44065"/>
          <a:stretch/>
        </p:blipFill>
        <p:spPr>
          <a:xfrm>
            <a:off x="440525" y="1498375"/>
            <a:ext cx="4258474" cy="971300"/>
          </a:xfrm>
          <a:prstGeom prst="rect">
            <a:avLst/>
          </a:prstGeom>
          <a:noFill/>
          <a:ln>
            <a:noFill/>
          </a:ln>
        </p:spPr>
      </p:pic>
      <p:sp>
        <p:nvSpPr>
          <p:cNvPr id="645" name="Google Shape;645;p40"/>
          <p:cNvSpPr/>
          <p:nvPr/>
        </p:nvSpPr>
        <p:spPr>
          <a:xfrm>
            <a:off x="440525" y="1450725"/>
            <a:ext cx="4131600" cy="923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46" name="Google Shape;646;p40"/>
          <p:cNvSpPr/>
          <p:nvPr/>
        </p:nvSpPr>
        <p:spPr>
          <a:xfrm>
            <a:off x="283375" y="855550"/>
            <a:ext cx="4584300" cy="1385700"/>
          </a:xfrm>
          <a:prstGeom prst="roundRect">
            <a:avLst>
              <a:gd fmla="val 7844" name="adj"/>
            </a:avLst>
          </a:prstGeom>
          <a:solidFill>
            <a:schemeClr val="accent1"/>
          </a:solidFill>
          <a:ln>
            <a:noFill/>
          </a:ln>
        </p:spPr>
        <p:txBody>
          <a:bodyPr anchorCtr="0" anchor="ctr" bIns="91425" lIns="91425" spcFirstLastPara="1" rIns="91425" wrap="square" tIns="91425">
            <a:noAutofit/>
          </a:bodyPr>
          <a:lstStyle/>
          <a:p>
            <a:pPr indent="-355600" lvl="0" marL="457200" rtl="0" algn="l">
              <a:spcBef>
                <a:spcPts val="0"/>
              </a:spcBef>
              <a:spcAft>
                <a:spcPts val="0"/>
              </a:spcAft>
              <a:buClr>
                <a:srgbClr val="FFFFFF"/>
              </a:buClr>
              <a:buSzPts val="2000"/>
              <a:buFont typeface="Calibri"/>
              <a:buChar char="●"/>
            </a:pPr>
            <a:r>
              <a:rPr b="1" lang="en" sz="2000">
                <a:solidFill>
                  <a:srgbClr val="FFFFFF"/>
                </a:solidFill>
                <a:latin typeface="Calibri"/>
                <a:ea typeface="Calibri"/>
                <a:cs typeface="Calibri"/>
                <a:sym typeface="Calibri"/>
              </a:rPr>
              <a:t>Proprietary extraction method</a:t>
            </a:r>
            <a:endParaRPr b="1" sz="2000">
              <a:solidFill>
                <a:srgbClr val="FFFFFF"/>
              </a:solidFill>
              <a:latin typeface="Calibri"/>
              <a:ea typeface="Calibri"/>
              <a:cs typeface="Calibri"/>
              <a:sym typeface="Calibri"/>
            </a:endParaRPr>
          </a:p>
          <a:p>
            <a:pPr indent="-355600" lvl="0" marL="457200" rtl="0" algn="l">
              <a:spcBef>
                <a:spcPts val="600"/>
              </a:spcBef>
              <a:spcAft>
                <a:spcPts val="0"/>
              </a:spcAft>
              <a:buClr>
                <a:srgbClr val="FFFFFF"/>
              </a:buClr>
              <a:buSzPts val="2000"/>
              <a:buFont typeface="Calibri"/>
              <a:buChar char="●"/>
            </a:pPr>
            <a:r>
              <a:rPr b="1" lang="en" sz="2000">
                <a:solidFill>
                  <a:srgbClr val="FFFFFF"/>
                </a:solidFill>
                <a:latin typeface="Calibri"/>
                <a:ea typeface="Calibri"/>
                <a:cs typeface="Calibri"/>
                <a:sym typeface="Calibri"/>
              </a:rPr>
              <a:t>Fast &amp; efficient with only four steps</a:t>
            </a:r>
            <a:endParaRPr b="1" sz="2000">
              <a:solidFill>
                <a:srgbClr val="FFFFFF"/>
              </a:solidFill>
              <a:latin typeface="Calibri"/>
              <a:ea typeface="Calibri"/>
              <a:cs typeface="Calibri"/>
              <a:sym typeface="Calibri"/>
            </a:endParaRPr>
          </a:p>
          <a:p>
            <a:pPr indent="-355600" lvl="0" marL="457200" rtl="0" algn="l">
              <a:spcBef>
                <a:spcPts val="600"/>
              </a:spcBef>
              <a:spcAft>
                <a:spcPts val="600"/>
              </a:spcAft>
              <a:buClr>
                <a:srgbClr val="FFFFFF"/>
              </a:buClr>
              <a:buSzPts val="2000"/>
              <a:buFont typeface="Calibri"/>
              <a:buChar char="●"/>
            </a:pPr>
            <a:r>
              <a:rPr b="1" lang="en" sz="2000">
                <a:solidFill>
                  <a:srgbClr val="FFFFFF"/>
                </a:solidFill>
                <a:latin typeface="Calibri"/>
                <a:ea typeface="Calibri"/>
                <a:cs typeface="Calibri"/>
                <a:sym typeface="Calibri"/>
              </a:rPr>
              <a:t>Consistent &amp; reproducible </a:t>
            </a:r>
            <a:r>
              <a:rPr b="1" lang="en" sz="2000">
                <a:solidFill>
                  <a:srgbClr val="FFFFFF"/>
                </a:solidFill>
                <a:latin typeface="Calibri"/>
                <a:ea typeface="Calibri"/>
                <a:cs typeface="Calibri"/>
                <a:sym typeface="Calibri"/>
              </a:rPr>
              <a:t>process</a:t>
            </a:r>
            <a:endParaRPr b="1" sz="20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1"/>
          <p:cNvSpPr txBox="1"/>
          <p:nvPr>
            <p:ph type="title"/>
          </p:nvPr>
        </p:nvSpPr>
        <p:spPr>
          <a:xfrm>
            <a:off x="117175"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t>Exceptional Sample Cleanup</a:t>
            </a:r>
            <a:endParaRPr/>
          </a:p>
        </p:txBody>
      </p:sp>
      <p:pic>
        <p:nvPicPr>
          <p:cNvPr id="652" name="Google Shape;652;p41"/>
          <p:cNvPicPr preferRelativeResize="0"/>
          <p:nvPr/>
        </p:nvPicPr>
        <p:blipFill rotWithShape="1">
          <a:blip r:embed="rId3">
            <a:alphaModFix/>
          </a:blip>
          <a:srcRect b="0" l="0" r="0" t="0"/>
          <a:stretch/>
        </p:blipFill>
        <p:spPr>
          <a:xfrm>
            <a:off x="295800" y="742950"/>
            <a:ext cx="4019370" cy="2974200"/>
          </a:xfrm>
          <a:prstGeom prst="rect">
            <a:avLst/>
          </a:prstGeom>
          <a:noFill/>
          <a:ln>
            <a:noFill/>
          </a:ln>
        </p:spPr>
      </p:pic>
      <p:pic>
        <p:nvPicPr>
          <p:cNvPr id="653" name="Google Shape;653;p41"/>
          <p:cNvPicPr preferRelativeResize="0"/>
          <p:nvPr/>
        </p:nvPicPr>
        <p:blipFill rotWithShape="1">
          <a:blip r:embed="rId4">
            <a:alphaModFix/>
          </a:blip>
          <a:srcRect b="0" l="0" r="0" t="0"/>
          <a:stretch/>
        </p:blipFill>
        <p:spPr>
          <a:xfrm>
            <a:off x="4684800" y="742950"/>
            <a:ext cx="3965651" cy="2974200"/>
          </a:xfrm>
          <a:prstGeom prst="rect">
            <a:avLst/>
          </a:prstGeom>
          <a:noFill/>
          <a:ln>
            <a:noFill/>
          </a:ln>
        </p:spPr>
      </p:pic>
      <p:sp>
        <p:nvSpPr>
          <p:cNvPr id="654" name="Google Shape;654;p41"/>
          <p:cNvSpPr/>
          <p:nvPr/>
        </p:nvSpPr>
        <p:spPr>
          <a:xfrm>
            <a:off x="2938031" y="2925238"/>
            <a:ext cx="555000" cy="567300"/>
          </a:xfrm>
          <a:prstGeom prst="ellipse">
            <a:avLst/>
          </a:prstGeom>
          <a:noFill/>
          <a:ln cap="flat" cmpd="sng" w="9525">
            <a:solidFill>
              <a:srgbClr val="17303E"/>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655" name="Google Shape;655;p41"/>
          <p:cNvSpPr/>
          <p:nvPr/>
        </p:nvSpPr>
        <p:spPr>
          <a:xfrm>
            <a:off x="7487806" y="2909413"/>
            <a:ext cx="555000" cy="567300"/>
          </a:xfrm>
          <a:prstGeom prst="ellipse">
            <a:avLst/>
          </a:prstGeom>
          <a:noFill/>
          <a:ln cap="flat" cmpd="sng" w="9525">
            <a:solidFill>
              <a:srgbClr val="17303E"/>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pic>
        <p:nvPicPr>
          <p:cNvPr id="656" name="Google Shape;656;p41"/>
          <p:cNvPicPr preferRelativeResize="0"/>
          <p:nvPr/>
        </p:nvPicPr>
        <p:blipFill rotWithShape="1">
          <a:blip r:embed="rId3">
            <a:alphaModFix/>
          </a:blip>
          <a:srcRect b="1251" l="65898" r="12671" t="70171"/>
          <a:stretch/>
        </p:blipFill>
        <p:spPr>
          <a:xfrm>
            <a:off x="3187552" y="970353"/>
            <a:ext cx="1416000" cy="1416000"/>
          </a:xfrm>
          <a:prstGeom prst="ellipse">
            <a:avLst/>
          </a:prstGeom>
          <a:noFill/>
          <a:ln cap="flat" cmpd="sng" w="9525">
            <a:solidFill>
              <a:srgbClr val="17303E"/>
            </a:solidFill>
            <a:prstDash val="solid"/>
            <a:round/>
            <a:headEnd len="sm" w="sm" type="none"/>
            <a:tailEnd len="sm" w="sm" type="none"/>
          </a:ln>
        </p:spPr>
      </p:pic>
      <p:pic>
        <p:nvPicPr>
          <p:cNvPr id="657" name="Google Shape;657;p41"/>
          <p:cNvPicPr preferRelativeResize="0"/>
          <p:nvPr/>
        </p:nvPicPr>
        <p:blipFill rotWithShape="1">
          <a:blip r:embed="rId4">
            <a:alphaModFix/>
          </a:blip>
          <a:srcRect b="1411" l="68327" r="10240" t="70012"/>
          <a:stretch/>
        </p:blipFill>
        <p:spPr>
          <a:xfrm>
            <a:off x="7620800" y="941541"/>
            <a:ext cx="1416000" cy="1416000"/>
          </a:xfrm>
          <a:prstGeom prst="ellipse">
            <a:avLst/>
          </a:prstGeom>
          <a:noFill/>
          <a:ln cap="flat" cmpd="sng" w="9525">
            <a:solidFill>
              <a:srgbClr val="17303E"/>
            </a:solidFill>
            <a:prstDash val="solid"/>
            <a:round/>
            <a:headEnd len="sm" w="sm" type="none"/>
            <a:tailEnd len="sm" w="sm" type="none"/>
          </a:ln>
        </p:spPr>
      </p:pic>
      <p:sp>
        <p:nvSpPr>
          <p:cNvPr id="658" name="Google Shape;658;p41"/>
          <p:cNvSpPr txBox="1"/>
          <p:nvPr/>
        </p:nvSpPr>
        <p:spPr>
          <a:xfrm>
            <a:off x="1917329" y="707738"/>
            <a:ext cx="1126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17303E"/>
                </a:solidFill>
                <a:latin typeface="Calibri"/>
                <a:ea typeface="Calibri"/>
                <a:cs typeface="Calibri"/>
                <a:sym typeface="Calibri"/>
              </a:rPr>
              <a:t> Input</a:t>
            </a:r>
            <a:endParaRPr b="1" sz="2000">
              <a:solidFill>
                <a:srgbClr val="17303E"/>
              </a:solidFill>
              <a:latin typeface="Calibri"/>
              <a:ea typeface="Calibri"/>
              <a:cs typeface="Calibri"/>
              <a:sym typeface="Calibri"/>
            </a:endParaRPr>
          </a:p>
        </p:txBody>
      </p:sp>
      <p:sp>
        <p:nvSpPr>
          <p:cNvPr id="659" name="Google Shape;659;p41"/>
          <p:cNvSpPr txBox="1"/>
          <p:nvPr/>
        </p:nvSpPr>
        <p:spPr>
          <a:xfrm>
            <a:off x="6196822" y="707740"/>
            <a:ext cx="1028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17303E"/>
                </a:solidFill>
                <a:latin typeface="Calibri"/>
                <a:ea typeface="Calibri"/>
                <a:cs typeface="Calibri"/>
                <a:sym typeface="Calibri"/>
              </a:rPr>
              <a:t>Output</a:t>
            </a:r>
            <a:endParaRPr b="1" sz="2000">
              <a:solidFill>
                <a:srgbClr val="17303E"/>
              </a:solidFill>
              <a:latin typeface="Calibri"/>
              <a:ea typeface="Calibri"/>
              <a:cs typeface="Calibri"/>
              <a:sym typeface="Calibri"/>
            </a:endParaRPr>
          </a:p>
        </p:txBody>
      </p:sp>
      <p:sp>
        <p:nvSpPr>
          <p:cNvPr id="660" name="Google Shape;660;p41"/>
          <p:cNvSpPr/>
          <p:nvPr/>
        </p:nvSpPr>
        <p:spPr>
          <a:xfrm>
            <a:off x="2520244" y="3871031"/>
            <a:ext cx="4209000" cy="925200"/>
          </a:xfrm>
          <a:prstGeom prst="roundRect">
            <a:avLst>
              <a:gd fmla="val 7844" name="adj"/>
            </a:avLst>
          </a:prstGeom>
          <a:solidFill>
            <a:schemeClr val="accent1"/>
          </a:solidFill>
          <a:ln>
            <a:noFill/>
          </a:ln>
        </p:spPr>
        <p:txBody>
          <a:bodyPr anchorCtr="0" anchor="ctr" bIns="91425" lIns="91425" spcFirstLastPara="1" rIns="91425" wrap="square" tIns="91425">
            <a:noAutofit/>
          </a:bodyPr>
          <a:lstStyle/>
          <a:p>
            <a:pPr indent="-342900" lvl="0" marL="457200" marR="0" rtl="0" algn="l">
              <a:lnSpc>
                <a:spcPct val="100000"/>
              </a:lnSpc>
              <a:spcBef>
                <a:spcPts val="1000"/>
              </a:spcBef>
              <a:spcAft>
                <a:spcPts val="0"/>
              </a:spcAft>
              <a:buClr>
                <a:srgbClr val="FFFFFF"/>
              </a:buClr>
              <a:buSzPts val="1800"/>
              <a:buFont typeface="Calibri"/>
              <a:buChar char="•"/>
            </a:pPr>
            <a:r>
              <a:rPr b="1" lang="en" sz="1800">
                <a:solidFill>
                  <a:srgbClr val="FFFFFF"/>
                </a:solidFill>
                <a:latin typeface="Calibri"/>
                <a:ea typeface="Calibri"/>
                <a:cs typeface="Calibri"/>
                <a:sym typeface="Calibri"/>
              </a:rPr>
              <a:t>Isolate uniform &amp; intact nuclei</a:t>
            </a:r>
            <a:endParaRPr b="1" sz="1800">
              <a:solidFill>
                <a:srgbClr val="FFFFFF"/>
              </a:solidFill>
              <a:latin typeface="Calibri"/>
              <a:ea typeface="Calibri"/>
              <a:cs typeface="Calibri"/>
              <a:sym typeface="Calibri"/>
            </a:endParaRPr>
          </a:p>
          <a:p>
            <a:pPr indent="-342900" lvl="0" marL="457200" marR="0" rtl="0" algn="l">
              <a:lnSpc>
                <a:spcPct val="100000"/>
              </a:lnSpc>
              <a:spcBef>
                <a:spcPts val="1000"/>
              </a:spcBef>
              <a:spcAft>
                <a:spcPts val="1000"/>
              </a:spcAft>
              <a:buClr>
                <a:srgbClr val="FFFFFF"/>
              </a:buClr>
              <a:buSzPts val="1800"/>
              <a:buFont typeface="Calibri"/>
              <a:buChar char="•"/>
            </a:pPr>
            <a:r>
              <a:rPr b="1" lang="en" sz="1800">
                <a:solidFill>
                  <a:srgbClr val="FFFFFF"/>
                </a:solidFill>
                <a:latin typeface="Calibri"/>
                <a:ea typeface="Calibri"/>
                <a:cs typeface="Calibri"/>
                <a:sym typeface="Calibri"/>
              </a:rPr>
              <a:t>Remove debris &amp; nuclear aggregates</a:t>
            </a:r>
            <a:endParaRPr b="1" sz="1800">
              <a:solidFill>
                <a:srgbClr val="FFFFFF"/>
              </a:solidFill>
              <a:latin typeface="Calibri"/>
              <a:ea typeface="Calibri"/>
              <a:cs typeface="Calibri"/>
              <a:sym typeface="Calibri"/>
            </a:endParaRPr>
          </a:p>
        </p:txBody>
      </p:sp>
      <p:sp>
        <p:nvSpPr>
          <p:cNvPr id="661" name="Google Shape;661;p41"/>
          <p:cNvSpPr txBox="1"/>
          <p:nvPr/>
        </p:nvSpPr>
        <p:spPr>
          <a:xfrm>
            <a:off x="8333200" y="436125"/>
            <a:ext cx="10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1"/>
                </a:solidFill>
                <a:latin typeface="Calibri"/>
                <a:ea typeface="Calibri"/>
                <a:cs typeface="Calibri"/>
                <a:sym typeface="Calibri"/>
              </a:rPr>
              <a:t>Mouse Brain</a:t>
            </a:r>
            <a:endParaRPr sz="1000">
              <a:solidFill>
                <a:schemeClr val="accen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2"/>
          <p:cNvSpPr txBox="1"/>
          <p:nvPr>
            <p:ph type="title"/>
          </p:nvPr>
        </p:nvSpPr>
        <p:spPr>
          <a:xfrm>
            <a:off x="85725" y="0"/>
            <a:ext cx="6043800" cy="461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Get 2X the Amount of Single Nuclei</a:t>
            </a:r>
            <a:endParaRPr>
              <a:solidFill>
                <a:srgbClr val="FF0000"/>
              </a:solidFill>
            </a:endParaRPr>
          </a:p>
        </p:txBody>
      </p:sp>
      <p:sp>
        <p:nvSpPr>
          <p:cNvPr id="667" name="Google Shape;667;p42"/>
          <p:cNvSpPr/>
          <p:nvPr/>
        </p:nvSpPr>
        <p:spPr>
          <a:xfrm>
            <a:off x="2892275" y="553800"/>
            <a:ext cx="2516100" cy="270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68" name="Google Shape;668;p42"/>
          <p:cNvSpPr/>
          <p:nvPr/>
        </p:nvSpPr>
        <p:spPr>
          <a:xfrm>
            <a:off x="4707450" y="1801975"/>
            <a:ext cx="4111200" cy="1865400"/>
          </a:xfrm>
          <a:prstGeom prst="roundRect">
            <a:avLst>
              <a:gd fmla="val 7844" name="adj"/>
            </a:avLst>
          </a:prstGeom>
          <a:solidFill>
            <a:schemeClr val="accent1"/>
          </a:solidFill>
          <a:ln>
            <a:noFill/>
          </a:ln>
        </p:spPr>
        <p:txBody>
          <a:bodyPr anchorCtr="0" anchor="ctr" bIns="91425" lIns="91425" spcFirstLastPara="1" rIns="91425" wrap="square" tIns="91425">
            <a:noAutofit/>
          </a:bodyPr>
          <a:lstStyle/>
          <a:p>
            <a:pPr indent="-355600" lvl="0" marL="457200" rtl="0" algn="l">
              <a:spcBef>
                <a:spcPts val="1000"/>
              </a:spcBef>
              <a:spcAft>
                <a:spcPts val="0"/>
              </a:spcAft>
              <a:buClr>
                <a:srgbClr val="FFFFFF"/>
              </a:buClr>
              <a:buSzPts val="2000"/>
              <a:buFont typeface="Calibri"/>
              <a:buChar char="•"/>
            </a:pPr>
            <a:r>
              <a:rPr b="1" lang="en" sz="2000">
                <a:solidFill>
                  <a:srgbClr val="FFFFFF"/>
                </a:solidFill>
                <a:latin typeface="Calibri"/>
                <a:ea typeface="Calibri"/>
                <a:cs typeface="Calibri"/>
                <a:sym typeface="Calibri"/>
              </a:rPr>
              <a:t>Enrich for more singlets than a leading competitor’s kit</a:t>
            </a:r>
            <a:endParaRPr b="1" sz="2000">
              <a:solidFill>
                <a:srgbClr val="FFFFFF"/>
              </a:solidFill>
              <a:latin typeface="Calibri"/>
              <a:ea typeface="Calibri"/>
              <a:cs typeface="Calibri"/>
              <a:sym typeface="Calibri"/>
            </a:endParaRPr>
          </a:p>
          <a:p>
            <a:pPr indent="-355600" lvl="0" marL="457200" rtl="0" algn="l">
              <a:spcBef>
                <a:spcPts val="1000"/>
              </a:spcBef>
              <a:spcAft>
                <a:spcPts val="0"/>
              </a:spcAft>
              <a:buClr>
                <a:srgbClr val="FFFFFF"/>
              </a:buClr>
              <a:buSzPts val="2000"/>
              <a:buFont typeface="Calibri"/>
              <a:buChar char="•"/>
            </a:pPr>
            <a:r>
              <a:rPr b="1" lang="en" sz="2000">
                <a:solidFill>
                  <a:srgbClr val="FFFFFF"/>
                </a:solidFill>
                <a:latin typeface="Calibri"/>
                <a:ea typeface="Calibri"/>
                <a:cs typeface="Calibri"/>
                <a:sym typeface="Calibri"/>
              </a:rPr>
              <a:t>Improve counting accuracy</a:t>
            </a:r>
            <a:endParaRPr b="1" sz="2000">
              <a:solidFill>
                <a:srgbClr val="FFFFFF"/>
              </a:solidFill>
              <a:latin typeface="Calibri"/>
              <a:ea typeface="Calibri"/>
              <a:cs typeface="Calibri"/>
              <a:sym typeface="Calibri"/>
            </a:endParaRPr>
          </a:p>
          <a:p>
            <a:pPr indent="-355600" lvl="0" marL="457200" rtl="0" algn="l">
              <a:spcBef>
                <a:spcPts val="1000"/>
              </a:spcBef>
              <a:spcAft>
                <a:spcPts val="1000"/>
              </a:spcAft>
              <a:buClr>
                <a:srgbClr val="FFFFFF"/>
              </a:buClr>
              <a:buSzPts val="2000"/>
              <a:buFont typeface="Calibri"/>
              <a:buChar char="•"/>
            </a:pPr>
            <a:r>
              <a:rPr b="1" lang="en" sz="2000">
                <a:solidFill>
                  <a:srgbClr val="FFFFFF"/>
                </a:solidFill>
                <a:latin typeface="Calibri"/>
                <a:ea typeface="Calibri"/>
                <a:cs typeface="Calibri"/>
                <a:sym typeface="Calibri"/>
              </a:rPr>
              <a:t>Obtain true single-nuclei data</a:t>
            </a:r>
            <a:endParaRPr b="1" sz="2000">
              <a:solidFill>
                <a:srgbClr val="FFFFFF"/>
              </a:solidFill>
              <a:latin typeface="Calibri"/>
              <a:ea typeface="Calibri"/>
              <a:cs typeface="Calibri"/>
              <a:sym typeface="Calibri"/>
            </a:endParaRPr>
          </a:p>
        </p:txBody>
      </p:sp>
      <p:pic>
        <p:nvPicPr>
          <p:cNvPr id="669" name="Google Shape;669;p42"/>
          <p:cNvPicPr preferRelativeResize="0"/>
          <p:nvPr/>
        </p:nvPicPr>
        <p:blipFill rotWithShape="1">
          <a:blip r:embed="rId3">
            <a:alphaModFix/>
          </a:blip>
          <a:srcRect b="0" l="19872" r="66213" t="0"/>
          <a:stretch/>
        </p:blipFill>
        <p:spPr>
          <a:xfrm>
            <a:off x="1499924" y="634075"/>
            <a:ext cx="1060925" cy="4080326"/>
          </a:xfrm>
          <a:prstGeom prst="rect">
            <a:avLst/>
          </a:prstGeom>
          <a:noFill/>
          <a:ln>
            <a:noFill/>
          </a:ln>
        </p:spPr>
      </p:pic>
      <p:pic>
        <p:nvPicPr>
          <p:cNvPr id="670" name="Google Shape;670;p42"/>
          <p:cNvPicPr preferRelativeResize="0"/>
          <p:nvPr/>
        </p:nvPicPr>
        <p:blipFill rotWithShape="1">
          <a:blip r:embed="rId3">
            <a:alphaModFix/>
          </a:blip>
          <a:srcRect b="0" l="61526" r="23546" t="0"/>
          <a:stretch/>
        </p:blipFill>
        <p:spPr>
          <a:xfrm>
            <a:off x="2566300" y="634072"/>
            <a:ext cx="1138099" cy="4080326"/>
          </a:xfrm>
          <a:prstGeom prst="rect">
            <a:avLst/>
          </a:prstGeom>
          <a:noFill/>
          <a:ln>
            <a:noFill/>
          </a:ln>
        </p:spPr>
      </p:pic>
      <p:pic>
        <p:nvPicPr>
          <p:cNvPr id="671" name="Google Shape;671;p42"/>
          <p:cNvPicPr preferRelativeResize="0"/>
          <p:nvPr/>
        </p:nvPicPr>
        <p:blipFill rotWithShape="1">
          <a:blip r:embed="rId3">
            <a:alphaModFix/>
          </a:blip>
          <a:srcRect b="0" l="0" r="88910" t="0"/>
          <a:stretch/>
        </p:blipFill>
        <p:spPr>
          <a:xfrm>
            <a:off x="740575" y="634075"/>
            <a:ext cx="845501" cy="4080326"/>
          </a:xfrm>
          <a:prstGeom prst="rect">
            <a:avLst/>
          </a:prstGeom>
          <a:noFill/>
          <a:ln>
            <a:noFill/>
          </a:ln>
        </p:spPr>
      </p:pic>
      <p:sp>
        <p:nvSpPr>
          <p:cNvPr id="672" name="Google Shape;672;p42"/>
          <p:cNvSpPr/>
          <p:nvPr/>
        </p:nvSpPr>
        <p:spPr>
          <a:xfrm>
            <a:off x="569075" y="589525"/>
            <a:ext cx="517200" cy="393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73" name="Google Shape;673;p42"/>
          <p:cNvSpPr txBox="1"/>
          <p:nvPr/>
        </p:nvSpPr>
        <p:spPr>
          <a:xfrm rot="-5400000">
            <a:off x="-323150" y="2252125"/>
            <a:ext cx="156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1"/>
                </a:solidFill>
                <a:latin typeface="Calibri"/>
                <a:ea typeface="Calibri"/>
                <a:cs typeface="Calibri"/>
                <a:sym typeface="Calibri"/>
              </a:rPr>
              <a:t>% Single Nuclei</a:t>
            </a:r>
            <a:endParaRPr b="1">
              <a:solidFill>
                <a:schemeClr val="accent1"/>
              </a:solidFill>
              <a:latin typeface="Calibri"/>
              <a:ea typeface="Calibri"/>
              <a:cs typeface="Calibri"/>
              <a:sym typeface="Calibri"/>
            </a:endParaRPr>
          </a:p>
        </p:txBody>
      </p:sp>
      <p:sp>
        <p:nvSpPr>
          <p:cNvPr id="674" name="Google Shape;674;p42"/>
          <p:cNvSpPr txBox="1"/>
          <p:nvPr/>
        </p:nvSpPr>
        <p:spPr>
          <a:xfrm>
            <a:off x="648075" y="595109"/>
            <a:ext cx="6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60%</a:t>
            </a:r>
            <a:endParaRPr>
              <a:solidFill>
                <a:schemeClr val="accent1"/>
              </a:solidFill>
              <a:latin typeface="Calibri"/>
              <a:ea typeface="Calibri"/>
              <a:cs typeface="Calibri"/>
              <a:sym typeface="Calibri"/>
            </a:endParaRPr>
          </a:p>
        </p:txBody>
      </p:sp>
      <p:sp>
        <p:nvSpPr>
          <p:cNvPr id="675" name="Google Shape;675;p42"/>
          <p:cNvSpPr txBox="1"/>
          <p:nvPr/>
        </p:nvSpPr>
        <p:spPr>
          <a:xfrm>
            <a:off x="648075" y="1172849"/>
            <a:ext cx="6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5</a:t>
            </a:r>
            <a:r>
              <a:rPr lang="en">
                <a:solidFill>
                  <a:schemeClr val="accent1"/>
                </a:solidFill>
                <a:latin typeface="Calibri"/>
                <a:ea typeface="Calibri"/>
                <a:cs typeface="Calibri"/>
                <a:sym typeface="Calibri"/>
              </a:rPr>
              <a:t>0%</a:t>
            </a:r>
            <a:endParaRPr>
              <a:solidFill>
                <a:schemeClr val="accent1"/>
              </a:solidFill>
              <a:latin typeface="Calibri"/>
              <a:ea typeface="Calibri"/>
              <a:cs typeface="Calibri"/>
              <a:sym typeface="Calibri"/>
            </a:endParaRPr>
          </a:p>
        </p:txBody>
      </p:sp>
      <p:sp>
        <p:nvSpPr>
          <p:cNvPr id="676" name="Google Shape;676;p42"/>
          <p:cNvSpPr txBox="1"/>
          <p:nvPr/>
        </p:nvSpPr>
        <p:spPr>
          <a:xfrm>
            <a:off x="648075" y="1767669"/>
            <a:ext cx="6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4</a:t>
            </a:r>
            <a:r>
              <a:rPr lang="en">
                <a:solidFill>
                  <a:schemeClr val="accent1"/>
                </a:solidFill>
                <a:latin typeface="Calibri"/>
                <a:ea typeface="Calibri"/>
                <a:cs typeface="Calibri"/>
                <a:sym typeface="Calibri"/>
              </a:rPr>
              <a:t>0%</a:t>
            </a:r>
            <a:endParaRPr>
              <a:solidFill>
                <a:schemeClr val="accent1"/>
              </a:solidFill>
              <a:latin typeface="Calibri"/>
              <a:ea typeface="Calibri"/>
              <a:cs typeface="Calibri"/>
              <a:sym typeface="Calibri"/>
            </a:endParaRPr>
          </a:p>
        </p:txBody>
      </p:sp>
      <p:sp>
        <p:nvSpPr>
          <p:cNvPr id="677" name="Google Shape;677;p42"/>
          <p:cNvSpPr txBox="1"/>
          <p:nvPr/>
        </p:nvSpPr>
        <p:spPr>
          <a:xfrm>
            <a:off x="648075" y="2362489"/>
            <a:ext cx="6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3</a:t>
            </a:r>
            <a:r>
              <a:rPr lang="en">
                <a:solidFill>
                  <a:schemeClr val="accent1"/>
                </a:solidFill>
                <a:latin typeface="Calibri"/>
                <a:ea typeface="Calibri"/>
                <a:cs typeface="Calibri"/>
                <a:sym typeface="Calibri"/>
              </a:rPr>
              <a:t>0%</a:t>
            </a:r>
            <a:endParaRPr>
              <a:solidFill>
                <a:schemeClr val="accent1"/>
              </a:solidFill>
              <a:latin typeface="Calibri"/>
              <a:ea typeface="Calibri"/>
              <a:cs typeface="Calibri"/>
              <a:sym typeface="Calibri"/>
            </a:endParaRPr>
          </a:p>
        </p:txBody>
      </p:sp>
      <p:sp>
        <p:nvSpPr>
          <p:cNvPr id="678" name="Google Shape;678;p42"/>
          <p:cNvSpPr txBox="1"/>
          <p:nvPr/>
        </p:nvSpPr>
        <p:spPr>
          <a:xfrm>
            <a:off x="648075" y="2947619"/>
            <a:ext cx="6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2</a:t>
            </a:r>
            <a:r>
              <a:rPr lang="en">
                <a:solidFill>
                  <a:schemeClr val="accent1"/>
                </a:solidFill>
                <a:latin typeface="Calibri"/>
                <a:ea typeface="Calibri"/>
                <a:cs typeface="Calibri"/>
                <a:sym typeface="Calibri"/>
              </a:rPr>
              <a:t>0%</a:t>
            </a:r>
            <a:endParaRPr>
              <a:solidFill>
                <a:schemeClr val="accent1"/>
              </a:solidFill>
              <a:latin typeface="Calibri"/>
              <a:ea typeface="Calibri"/>
              <a:cs typeface="Calibri"/>
              <a:sym typeface="Calibri"/>
            </a:endParaRPr>
          </a:p>
        </p:txBody>
      </p:sp>
      <p:sp>
        <p:nvSpPr>
          <p:cNvPr id="679" name="Google Shape;679;p42"/>
          <p:cNvSpPr txBox="1"/>
          <p:nvPr/>
        </p:nvSpPr>
        <p:spPr>
          <a:xfrm>
            <a:off x="648075" y="3542439"/>
            <a:ext cx="6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1</a:t>
            </a:r>
            <a:r>
              <a:rPr lang="en">
                <a:solidFill>
                  <a:schemeClr val="accent1"/>
                </a:solidFill>
                <a:latin typeface="Calibri"/>
                <a:ea typeface="Calibri"/>
                <a:cs typeface="Calibri"/>
                <a:sym typeface="Calibri"/>
              </a:rPr>
              <a:t>0%</a:t>
            </a:r>
            <a:endParaRPr>
              <a:solidFill>
                <a:schemeClr val="accent1"/>
              </a:solidFill>
              <a:latin typeface="Calibri"/>
              <a:ea typeface="Calibri"/>
              <a:cs typeface="Calibri"/>
              <a:sym typeface="Calibri"/>
            </a:endParaRPr>
          </a:p>
        </p:txBody>
      </p:sp>
      <p:sp>
        <p:nvSpPr>
          <p:cNvPr id="680" name="Google Shape;680;p42"/>
          <p:cNvSpPr txBox="1"/>
          <p:nvPr/>
        </p:nvSpPr>
        <p:spPr>
          <a:xfrm>
            <a:off x="736756" y="4115089"/>
            <a:ext cx="6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0%</a:t>
            </a:r>
            <a:endParaRPr>
              <a:solidFill>
                <a:schemeClr val="accent1"/>
              </a:solidFill>
              <a:latin typeface="Calibri"/>
              <a:ea typeface="Calibri"/>
              <a:cs typeface="Calibri"/>
              <a:sym typeface="Calibri"/>
            </a:endParaRPr>
          </a:p>
        </p:txBody>
      </p:sp>
      <p:sp>
        <p:nvSpPr>
          <p:cNvPr id="681" name="Google Shape;681;p42"/>
          <p:cNvSpPr txBox="1"/>
          <p:nvPr/>
        </p:nvSpPr>
        <p:spPr>
          <a:xfrm>
            <a:off x="8333200" y="436125"/>
            <a:ext cx="10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1"/>
                </a:solidFill>
                <a:latin typeface="Calibri"/>
                <a:ea typeface="Calibri"/>
                <a:cs typeface="Calibri"/>
                <a:sym typeface="Calibri"/>
              </a:rPr>
              <a:t>Mouse Brain</a:t>
            </a:r>
            <a:endParaRPr sz="1000">
              <a:solidFill>
                <a:schemeClr val="accen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Presentation Template - Levitas Bio">
  <a:themeElements>
    <a:clrScheme name="LevitasBio 2023">
      <a:dk1>
        <a:srgbClr val="17303E"/>
      </a:dk1>
      <a:lt1>
        <a:srgbClr val="EEF3FB"/>
      </a:lt1>
      <a:dk2>
        <a:srgbClr val="F0F3FB"/>
      </a:dk2>
      <a:lt2>
        <a:srgbClr val="E2E3E3"/>
      </a:lt2>
      <a:accent1>
        <a:srgbClr val="17303E"/>
      </a:accent1>
      <a:accent2>
        <a:srgbClr val="545859"/>
      </a:accent2>
      <a:accent3>
        <a:srgbClr val="790569"/>
      </a:accent3>
      <a:accent4>
        <a:srgbClr val="FCA106"/>
      </a:accent4>
      <a:accent5>
        <a:srgbClr val="3EB5B3"/>
      </a:accent5>
      <a:accent6>
        <a:srgbClr val="F2F2F4"/>
      </a:accent6>
      <a:hlink>
        <a:srgbClr val="3EB5B3"/>
      </a:hlink>
      <a:folHlink>
        <a:srgbClr val="7905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